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7" r:id="rId2"/>
    <p:sldId id="288" r:id="rId3"/>
    <p:sldId id="274" r:id="rId4"/>
    <p:sldId id="301" r:id="rId5"/>
    <p:sldId id="302" r:id="rId6"/>
    <p:sldId id="303" r:id="rId7"/>
    <p:sldId id="297" r:id="rId8"/>
    <p:sldId id="298" r:id="rId9"/>
    <p:sldId id="299" r:id="rId10"/>
    <p:sldId id="300" r:id="rId1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1094-7D12-424C-AFAF-8EC6C7EC55C7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77E1-0DD5-4A1B-92AA-B6281CC78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pic>
        <p:nvPicPr>
          <p:cNvPr id="1026" name="Picture 2" descr="C:\Users\GribanovVB\Desktop\РК, КК\май 2019\РК 01-Вх-10260 от 30.05.2019  ВКС Минсельхоз\картинка\шаг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2204864"/>
            <a:ext cx="8808904" cy="32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1580" y="424005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Добавление остатков подконтрольного товара через операцию «Инвентаризация» предприятия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Меркурий.ХС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5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pic>
        <p:nvPicPr>
          <p:cNvPr id="2" name="Picture 2" descr="C:\Users\GribanovVB\Desktop\РК, КК\май 2019\РК 01-Вх-10260 от 30.05.2019  ВКС Минсельхоз\картинка\шаг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260648"/>
            <a:ext cx="8491288" cy="65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5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pic>
        <p:nvPicPr>
          <p:cNvPr id="2050" name="Picture 2" descr="C:\Users\GribanovVB\Desktop\РК, КК\май 2019\РК 01-Вх-10260 от 30.05.2019  ВКС Минсельхоз\картинка\шаг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" y="1628800"/>
            <a:ext cx="876741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3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GribanovVB\Desktop\РК, КК\май 2019\РК 01-Вх-10260 от 30.05.2019  ВКС Минсельхоз\картинка\шаг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58"/>
            <a:ext cx="8782081" cy="42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GribanovVB\Desktop\РК, КК\май 2019\РК 01-Вх-10260 от 30.05.2019  ВКС Минсельхоз\картинка\шаг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776"/>
            <a:ext cx="879535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GribanovVB\Desktop\РК, КК\май 2019\РК 01-Вх-10260 от 30.05.2019  ВКС Минсельхоз\картинка\шаг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0728"/>
            <a:ext cx="8898234" cy="60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GribanovVB\Desktop\РК, КК\май 2019\РК 01-Вх-10260 от 30.05.2019  ВКС Минсельхоз\картинка\шаг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4784"/>
            <a:ext cx="8928598" cy="30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Подробное разъяснение по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введению остатков товара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Меркурий.ХС размещено на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help.vetrf.ru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GribanovVB\Desktop\РК, КК\январь 2019\Разъяснение\стр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" y="1556792"/>
            <a:ext cx="8352928" cy="52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ibanovVB\Desktop\РК, КК\январь 2019\Разъяснение\стр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2" y="1094232"/>
            <a:ext cx="8533913" cy="46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pic>
        <p:nvPicPr>
          <p:cNvPr id="7170" name="Picture 2" descr="C:\Users\GribanovVB\Desktop\РК, КК\май 2019\РК 01-Вх-10260 от 30.05.2019  ВКС Минсельхоз\картинка\шаг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82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8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26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Грибанов Вячеслав Борисович</cp:lastModifiedBy>
  <cp:revision>126</cp:revision>
  <cp:lastPrinted>2018-02-14T12:53:20Z</cp:lastPrinted>
  <dcterms:modified xsi:type="dcterms:W3CDTF">2019-06-17T14:16:50Z</dcterms:modified>
</cp:coreProperties>
</file>