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7172"/>
    <a:srgbClr val="13545A"/>
    <a:srgbClr val="FDD653"/>
    <a:srgbClr val="BE6F2F"/>
    <a:srgbClr val="8EBD8F"/>
    <a:srgbClr val="1E2A5A"/>
    <a:srgbClr val="A0C23A"/>
    <a:srgbClr val="1F5480"/>
    <a:srgbClr val="2E2C2D"/>
    <a:srgbClr val="4762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F7172"/>
            </a:solidFill>
          </c:spPr>
          <c:cat>
            <c:strRef>
              <c:f>Лист1!$A$2:$A$5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52349184"/>
        <c:axId val="52572160"/>
      </c:barChart>
      <c:catAx>
        <c:axId val="52349184"/>
        <c:scaling>
          <c:orientation val="minMax"/>
        </c:scaling>
        <c:axPos val="b"/>
        <c:tickLblPos val="nextTo"/>
        <c:crossAx val="52572160"/>
        <c:crosses val="autoZero"/>
        <c:auto val="1"/>
        <c:lblAlgn val="ctr"/>
        <c:lblOffset val="100"/>
      </c:catAx>
      <c:valAx>
        <c:axId val="52572160"/>
        <c:scaling>
          <c:orientation val="minMax"/>
        </c:scaling>
        <c:axPos val="l"/>
        <c:majorGridlines/>
        <c:numFmt formatCode="General" sourceLinked="0"/>
        <c:tickLblPos val="nextTo"/>
        <c:crossAx val="52349184"/>
        <c:crosses val="autoZero"/>
        <c:crossBetween val="between"/>
      </c:valAx>
    </c:plotArea>
    <c:plotVisOnly val="1"/>
  </c:chart>
  <c:spPr>
    <a:solidFill>
      <a:schemeClr val="bg1"/>
    </a:solidFill>
    <a:ln>
      <a:solidFill>
        <a:schemeClr val="accent5">
          <a:lumMod val="75000"/>
        </a:schemeClr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215" y="1846385"/>
            <a:ext cx="5015836" cy="30024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Декрет: время перемен и карьерного роста!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3546" y="6213354"/>
            <a:ext cx="4510453" cy="6446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BE6F2F"/>
                </a:solidFill>
              </a:rPr>
              <a:t>КУ «Белоярский центр занятости населения»</a:t>
            </a:r>
            <a:endParaRPr lang="en-US" sz="2000" dirty="0">
              <a:solidFill>
                <a:srgbClr val="BE6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75" y="1002321"/>
            <a:ext cx="6435969" cy="4958863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Обновление знаний и навыков женщинам, находящимся в декрете, необходимо в связи с повышением требований работодателя к уровню их квалификации и появлением новых профессиональных задач, а так же для быстрой адаптации на рабочем месте после длительного отсутствия.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33546" y="6213354"/>
            <a:ext cx="4510453" cy="6446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BE6F2F"/>
                </a:solidFill>
              </a:rPr>
              <a:t>КУ «Белоярский центр занятости населения»</a:t>
            </a:r>
            <a:endParaRPr lang="en-US" sz="2000" dirty="0">
              <a:solidFill>
                <a:srgbClr val="BE6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6185"/>
            <a:ext cx="7244861" cy="2927838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Именно поэтому центр занятости населения дает </a:t>
            </a: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женщинам</a:t>
            </a: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возможность расширить свои компетенции и приобрести новые в рамках реализации государственной программы ХМАО-Югры «Поддержка занятости населения» 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33546" y="6213354"/>
            <a:ext cx="4510453" cy="6446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BE6F2F"/>
                </a:solidFill>
              </a:rPr>
              <a:t>КУ «Белоярский центр занятости населения»</a:t>
            </a:r>
            <a:endParaRPr lang="en-US" sz="2000" dirty="0">
              <a:solidFill>
                <a:srgbClr val="BE6F2F"/>
              </a:solidFill>
            </a:endParaRPr>
          </a:p>
        </p:txBody>
      </p:sp>
      <p:pic>
        <p:nvPicPr>
          <p:cNvPr id="1026" name="Picture 2" descr="C:\Users\Admin\Desktop\мамочки-доклад\IMG_20190521_102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170" y="2151917"/>
            <a:ext cx="4985238" cy="3738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7054" y="158262"/>
            <a:ext cx="6435969" cy="3736731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Большинство женщин обучаются бухгалтерским и компьютерным программам, сметному делу, менеджменту, профессиям для </a:t>
            </a:r>
            <a:b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сферы услуг и здравоохранения, </a:t>
            </a:r>
            <a:b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торговли и общественного питания.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33546" y="6213354"/>
            <a:ext cx="4510453" cy="6446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BE6F2F"/>
                </a:solidFill>
              </a:rPr>
              <a:t>КУ «Белоярский центр занятости населения»</a:t>
            </a:r>
            <a:endParaRPr lang="en-US" sz="2000" dirty="0">
              <a:solidFill>
                <a:srgbClr val="BE6F2F"/>
              </a:solidFill>
            </a:endParaRPr>
          </a:p>
        </p:txBody>
      </p:sp>
      <p:pic>
        <p:nvPicPr>
          <p:cNvPr id="2050" name="Picture 2" descr="C:\Users\Admin\Desktop\мамочки-доклад\IMG_20190528_14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069" y="2446459"/>
            <a:ext cx="4686300" cy="351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6862"/>
            <a:ext cx="6286500" cy="3578469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учебные планы также включены образовательные модули, направленные на формирование новых навыков, повышения уровня </a:t>
            </a:r>
            <a:b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цифровой и финансовой </a:t>
            </a:r>
            <a:b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грамотности.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33546" y="6213354"/>
            <a:ext cx="4510453" cy="6446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BE6F2F"/>
                </a:solidFill>
              </a:rPr>
              <a:t>КУ «Белоярский центр занятости населения»</a:t>
            </a:r>
            <a:endParaRPr lang="en-US" sz="2000" dirty="0">
              <a:solidFill>
                <a:srgbClr val="BE6F2F"/>
              </a:solidFill>
            </a:endParaRPr>
          </a:p>
        </p:txBody>
      </p:sp>
      <p:pic>
        <p:nvPicPr>
          <p:cNvPr id="3074" name="Picture 2" descr="C:\Users\Admin\Desktop\мамочки-доклад\IMG_20190528_142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253" y="2518994"/>
            <a:ext cx="4472355" cy="3354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1883" y="369279"/>
            <a:ext cx="6286500" cy="2927837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Кроме того, во время образовательного процесса используются дистанционные</a:t>
            </a:r>
            <a:b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электронные технологии.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33546" y="6213354"/>
            <a:ext cx="4510453" cy="6446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BE6F2F"/>
                </a:solidFill>
              </a:rPr>
              <a:t>КУ «Белоярский центр занятости населения»</a:t>
            </a:r>
            <a:endParaRPr lang="en-US" sz="2000" dirty="0">
              <a:solidFill>
                <a:srgbClr val="BE6F2F"/>
              </a:solidFill>
            </a:endParaRPr>
          </a:p>
        </p:txBody>
      </p:sp>
      <p:pic>
        <p:nvPicPr>
          <p:cNvPr id="4098" name="Picture 2" descr="C:\Users\Admin\Desktop\мамочки-доклад\IMG_20190528_160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816" y="1951892"/>
            <a:ext cx="4853353" cy="364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010" y="694595"/>
            <a:ext cx="6286500" cy="2927837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spc="1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Динамика приступивших к профессиональному обучению.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33546" y="6213354"/>
            <a:ext cx="4510453" cy="6446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BE6F2F"/>
                </a:solidFill>
              </a:rPr>
              <a:t>КУ «Белоярский центр занятости населения»</a:t>
            </a:r>
            <a:endParaRPr lang="en-US" sz="2000" dirty="0">
              <a:solidFill>
                <a:srgbClr val="BE6F2F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03486" y="1916723"/>
          <a:ext cx="5838092" cy="405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57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Декрет: время перемен и карьерного роста!</vt:lpstr>
      <vt:lpstr>   Обновление знаний и навыков женщинам, находящимся в декрете, необходимо в связи с повышением требований работодателя к уровню их квалификации и появлением новых профессиональных задач, а так же для быстрой адаптации на рабочем месте после длительного отсутствия.       </vt:lpstr>
      <vt:lpstr>   Именно поэтому центр занятости населения дает женщинам возможность расширить свои компетенции и приобрести новые в рамках реализации государственной программы ХМАО-Югры «Поддержка занятости населения»      </vt:lpstr>
      <vt:lpstr>   Большинство женщин обучаются бухгалтерским и компьютерным программам, сметному делу, менеджменту, профессиям для  сферы услуг и здравоохранения,  торговли и общественного питания.       </vt:lpstr>
      <vt:lpstr>   В учебные планы также включены образовательные модули, направленные на формирование новых навыков, повышения уровня  цифровой и финансовой  грамотности.       </vt:lpstr>
      <vt:lpstr>   Кроме того, во время образовательного процесса используются дистанционные  и электронные технологии.       </vt:lpstr>
      <vt:lpstr>   Динамика приступивших к профессиональному обучению.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42</cp:revision>
  <dcterms:created xsi:type="dcterms:W3CDTF">2018-09-04T12:10:47Z</dcterms:created>
  <dcterms:modified xsi:type="dcterms:W3CDTF">2020-04-27T09:35:22Z</dcterms:modified>
</cp:coreProperties>
</file>