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5F0"/>
    <a:srgbClr val="C1CCE1"/>
    <a:srgbClr val="E5E9F3"/>
    <a:srgbClr val="C8D1EE"/>
    <a:srgbClr val="BFC9EB"/>
    <a:srgbClr val="E2E7F6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650" y="-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C069D-C40E-4D26-85CE-FB2457A34342}" type="datetimeFigureOut">
              <a:rPr lang="ru-RU" smtClean="0"/>
              <a:pPr/>
              <a:t>04.07.2019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7F72F-141B-41B9-8722-E12332A44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/>
          <a:lstStyle/>
          <a:p>
            <a:fld id="{CC9F103A-8DFE-4BF4-8675-C6CAFCD6F6FE}" type="datetimeFigureOut">
              <a:rPr lang="ru-RU" smtClean="0"/>
              <a:pPr/>
              <a:t>04.07.2019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/>
          <a:lstStyle/>
          <a:p>
            <a:fld id="{BC44E16D-BBAA-4DB2-BB83-5B86D73CB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C9F103A-8DFE-4BF4-8675-C6CAFCD6F6FE}" type="datetimeFigureOut">
              <a:rPr lang="ru-RU" smtClean="0"/>
              <a:pPr/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C44E16D-BBAA-4DB2-BB83-5B86D73CB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34504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0688" y="2138244"/>
            <a:ext cx="590465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График личного приема граждан руководителем 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Управления Федеральной службы государственной 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регистрации, кадастра и картографии по Ханты-Мансийскому автономному округу - Югре,  его заместителями, начальниками структурных подразделений аппарата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Управления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Федеральной службы государственной 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регистрации, кадастра и картографии по Ханты-Мансийскому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автономному округу - Югре и территориальных отделов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02096413"/>
              </p:ext>
            </p:extLst>
          </p:nvPr>
        </p:nvGraphicFramePr>
        <p:xfrm>
          <a:off x="357166" y="4286248"/>
          <a:ext cx="6080149" cy="3484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139"/>
                <a:gridCol w="1158812"/>
                <a:gridCol w="1380136"/>
                <a:gridCol w="970775"/>
                <a:gridCol w="782739"/>
                <a:gridCol w="1459548"/>
              </a:tblGrid>
              <a:tr h="762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17780" marR="17780" marT="72390" marB="723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Фамилия, имя, отчество </a:t>
                      </a:r>
                    </a:p>
                  </a:txBody>
                  <a:tcPr marL="17780" marR="17780" marT="72390" marB="723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Должность </a:t>
                      </a:r>
                    </a:p>
                  </a:txBody>
                  <a:tcPr marL="17780" marR="17780" marT="72390" marB="723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День приема </a:t>
                      </a:r>
                    </a:p>
                  </a:txBody>
                  <a:tcPr marL="17780" marR="17780" marT="72390" marB="723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 приема </a:t>
                      </a:r>
                    </a:p>
                  </a:txBody>
                  <a:tcPr marL="17780" marR="17780" marT="72390" marB="723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Место приема граждан,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контактный телефон </a:t>
                      </a:r>
                    </a:p>
                  </a:txBody>
                  <a:tcPr marL="17780" marR="17780" marT="72390" marB="72390"/>
                </a:tc>
              </a:tr>
              <a:tr h="36760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Аппарат Управления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734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Хапаев Владимир Александрович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Руководитель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вторая</a:t>
                      </a: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четвертая среда месяца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15.00-17.00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Ханты-Мансийск,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Мира, д. 27</a:t>
                      </a: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этаж, </a:t>
                      </a: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каб. 260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(3467) 930 - 610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  <a:tr h="738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Котова Ирина Николаевна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 руководителя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15.00-17.00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Ханты-Мансийск,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Мира, д. 27, </a:t>
                      </a:r>
                      <a:endParaRPr lang="ru-RU" sz="105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этаж, </a:t>
                      </a: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каб. 262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(3467) 930 - 756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  <a:tr h="738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Рудая  Татьяна Валентиновна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 руководителя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первая</a:t>
                      </a: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ru-RU" sz="105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третья </a:t>
                      </a: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среда месяца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15.00-17.00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Ханты-Мансийск,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Мира, д. 27, </a:t>
                      </a:r>
                      <a:endParaRPr lang="ru-RU" sz="105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этаж, </a:t>
                      </a: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каб. </a:t>
                      </a: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263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(3467) 930 - </a:t>
                      </a: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721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01108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63921223"/>
              </p:ext>
            </p:extLst>
          </p:nvPr>
        </p:nvGraphicFramePr>
        <p:xfrm>
          <a:off x="428604" y="1357290"/>
          <a:ext cx="6120680" cy="6339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890"/>
                <a:gridCol w="1179560"/>
                <a:gridCol w="1400727"/>
                <a:gridCol w="1013255"/>
                <a:gridCol w="792088"/>
                <a:gridCol w="1440160"/>
              </a:tblGrid>
              <a:tr h="288032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Межмуниципальный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отдел по городу Нижневартовск и городу </a:t>
                      </a:r>
                      <a:r>
                        <a:rPr lang="ru-RU" sz="1000" b="1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Мегион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  <a:tr h="7109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Дмитриева Анна Александровна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Вторник,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14.00-17.00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Нижневартовск,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Спортивная, </a:t>
                      </a:r>
                      <a:endParaRPr lang="ru-RU" sz="1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15 «А», каб. №102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(3466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45-70-37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  <a:tr h="210284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Сургутский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отдел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7840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Дудко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Наталья Петровна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 отдела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Среда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14.00-16.00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Сургут,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Островского,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д. 45, </a:t>
                      </a: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каб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№35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(3462)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23-26-11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281145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Межмуниципальный отдел по городу Нефтеюганск и городу </a:t>
                      </a: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Пыть-Ях</a:t>
                      </a:r>
                      <a:endParaRPr lang="ru-RU" sz="1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/>
                </a:tc>
              </a:tr>
              <a:tr h="22173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cs typeface="Times New Roman"/>
                        </a:rPr>
                        <a:t>6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Настека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Ольга Анатольевна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Вторник,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14.00-17.00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Нефтеюганск,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мкр-н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13, д. 65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(3463) 248-545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  <a:tr h="232759">
                <a:tc gridSpan="6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Межмуниципальный отдел по городу Советский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и городу </a:t>
                      </a:r>
                      <a:r>
                        <a:rPr lang="ru-RU" sz="1000" b="1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Югорск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571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Бабенков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Виктор Викторович 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 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14.00-17.00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Советский,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Ленина, д.7, </a:t>
                      </a: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каб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№7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346-75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3-52-00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5710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Большакова Анна Леонидовна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 начальника 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15.00-17.00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</a:t>
                      </a:r>
                      <a:r>
                        <a:rPr lang="ru-RU" sz="1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Югорск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Ленина, д. 29, </a:t>
                      </a:r>
                      <a:endParaRPr lang="ru-RU" sz="1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этаж, каб.№4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346-75)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7-09-97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273229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Межмуниципальный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отдел по городу </a:t>
                      </a:r>
                      <a:r>
                        <a:rPr lang="ru-RU" sz="1000" b="1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Урай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</a:t>
                      </a:r>
                      <a:r>
                        <a:rPr lang="ru-RU" sz="1000" b="1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Кондинскому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району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4925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Михайлычев Николай Львович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 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Вторник,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14.00-17.00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</a:t>
                      </a:r>
                      <a:r>
                        <a:rPr lang="ru-RU" sz="1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Урай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мкр-н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., 1«А», </a:t>
                      </a:r>
                      <a:endParaRPr lang="ru-RU" sz="1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6, каб. №3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(346-76) 2-26-84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4925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Ермакова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Елена Владимировна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начальника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Вторник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14.00-17.00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пгт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Междуреченский,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Первомайская, </a:t>
                      </a:r>
                      <a:endParaRPr lang="ru-RU" sz="1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23 «а», каб. №7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346-77) 3-27-11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72700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18410925"/>
              </p:ext>
            </p:extLst>
          </p:nvPr>
        </p:nvGraphicFramePr>
        <p:xfrm>
          <a:off x="428604" y="1000100"/>
          <a:ext cx="6120680" cy="7193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890"/>
                <a:gridCol w="1179560"/>
                <a:gridCol w="1400727"/>
                <a:gridCol w="1013255"/>
                <a:gridCol w="792088"/>
                <a:gridCol w="1440160"/>
              </a:tblGrid>
              <a:tr h="189142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Отдел по городу </a:t>
                      </a: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Нягань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Октябрьскому району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  <a:tr h="4274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Смирнов Олег Александрович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 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Вторник,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14.00-17.00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Нягань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мкр-н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2, д.43, </a:t>
                      </a:r>
                      <a:endParaRPr lang="ru-RU" sz="1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пом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1, </a:t>
                      </a: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каб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№2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3467) 36-44-98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  <a:tr h="234479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Лангепасский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отдел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7608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Калатуха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Елена Юрьевна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Начальника 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Вторник,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14.00-17.00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</a:t>
                      </a:r>
                      <a:r>
                        <a:rPr lang="ru-RU" sz="1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Лангепас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Ленина, д. 34, </a:t>
                      </a:r>
                      <a:endParaRPr lang="ru-RU" sz="1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каб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№3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(346-69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2-95-23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279816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Радужнинский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отдел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  <a:tr h="518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Ементян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Ирина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b="1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Казаросовна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 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14.00-17.00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Радужный,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мкр-н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2, д.2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(346-68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3-12-22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  <a:tr h="215226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Когалымский отдел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7035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Уварова  Марина Сергеевна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Вторник,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14.00-17.00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</a:t>
                      </a:r>
                      <a:r>
                        <a:rPr lang="ru-RU" sz="1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Когалым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Мира, д.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346-67) 5-12-45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320366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Белоярский отдел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  <a:tr h="6943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Куконос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Вера Михайловна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 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15.00-17.00</a:t>
                      </a: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Белоярский,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Центральная, д. 11, </a:t>
                      </a:r>
                      <a:b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каб. №307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(346-70)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2-48-51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E0E5F0"/>
                    </a:solidFill>
                  </a:tcPr>
                </a:tc>
              </a:tr>
              <a:tr h="270509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Березовский отдел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7229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Чернятьева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Елена Дмитриевна 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 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Вторник,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14.00-17.00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пгт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Березово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Первомайская, д. 10, каб. №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105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(346-74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2-20-72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30320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Покачевский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отдел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  <a:tr h="7229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</a:t>
                      </a:r>
                    </a:p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Вильданова</a:t>
                      </a: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Эльвира </a:t>
                      </a:r>
                      <a:r>
                        <a:rPr lang="ru-RU" sz="105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Рафитовна</a:t>
                      </a:r>
                      <a:endParaRPr lang="ru-RU" sz="1050" dirty="0"/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Начальника отдела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Вторник,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четверг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14.00-17.00</a:t>
                      </a: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Покачи, </a:t>
                      </a:r>
                      <a:endParaRPr lang="ru-RU" sz="1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Мира, </a:t>
                      </a:r>
                      <a:endParaRPr lang="ru-RU" sz="1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11, каб. №3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346-69) 7-09-35</a:t>
                      </a:r>
                      <a:endParaRPr lang="ru-RU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72390" marB="72390">
                    <a:solidFill>
                      <a:srgbClr val="C1CCE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Шаблон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</TotalTime>
  <Words>599</Words>
  <Application>Microsoft Office PowerPoint</Application>
  <PresentationFormat>Экран (4:3)</PresentationFormat>
  <Paragraphs>182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Шаблон3</vt:lpstr>
      <vt:lpstr>Слайд 1</vt:lpstr>
      <vt:lpstr>Слайд 2</vt:lpstr>
      <vt:lpstr>Слайд 3</vt:lpstr>
    </vt:vector>
  </TitlesOfParts>
  <Company>Kraftway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Андреев</dc:creator>
  <cp:lastModifiedBy>arackhanova</cp:lastModifiedBy>
  <cp:revision>42</cp:revision>
  <cp:lastPrinted>2017-08-29T05:03:15Z</cp:lastPrinted>
  <dcterms:created xsi:type="dcterms:W3CDTF">2016-03-31T12:00:38Z</dcterms:created>
  <dcterms:modified xsi:type="dcterms:W3CDTF">2019-07-04T05:32:16Z</dcterms:modified>
</cp:coreProperties>
</file>