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942" r:id="rId3"/>
    <p:sldId id="6945" r:id="rId4"/>
    <p:sldId id="6973" r:id="rId5"/>
    <p:sldId id="6957" r:id="rId6"/>
    <p:sldId id="6983" r:id="rId7"/>
    <p:sldId id="6982" r:id="rId8"/>
    <p:sldId id="6950" r:id="rId9"/>
    <p:sldId id="6990" r:id="rId10"/>
    <p:sldId id="6960" r:id="rId11"/>
    <p:sldId id="6989" r:id="rId12"/>
  </p:sldIdLst>
  <p:sldSz cx="18288000" cy="10287000"/>
  <p:notesSz cx="6858000" cy="9144000"/>
  <p:defaultTextStyle>
    <a:defPPr>
      <a:defRPr lang="zh-CN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A6E5AFE-55E6-4E67-B687-097F1EAF534C}">
          <p14:sldIdLst>
            <p14:sldId id="6942"/>
            <p14:sldId id="6945"/>
            <p14:sldId id="6973"/>
            <p14:sldId id="6957"/>
            <p14:sldId id="6983"/>
            <p14:sldId id="6982"/>
            <p14:sldId id="6950"/>
            <p14:sldId id="6990"/>
            <p14:sldId id="6960"/>
            <p14:sldId id="69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FEB"/>
    <a:srgbClr val="E6E6E6"/>
    <a:srgbClr val="E1DED9"/>
    <a:srgbClr val="E0DDD8"/>
    <a:srgbClr val="00B0EF"/>
    <a:srgbClr val="EEE6DD"/>
    <a:srgbClr val="EEEDE9"/>
    <a:srgbClr val="EAE6E2"/>
    <a:srgbClr val="000000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80" autoAdjust="0"/>
  </p:normalViewPr>
  <p:slideViewPr>
    <p:cSldViewPr snapToGrid="0">
      <p:cViewPr varScale="1">
        <p:scale>
          <a:sx n="39" d="100"/>
          <a:sy n="39" d="100"/>
        </p:scale>
        <p:origin x="768" y="72"/>
      </p:cViewPr>
      <p:guideLst/>
    </p:cSldViewPr>
  </p:slideViewPr>
  <p:outlineViewPr>
    <p:cViewPr>
      <p:scale>
        <a:sx n="100" d="100"/>
        <a:sy n="100" d="100"/>
      </p:scale>
      <p:origin x="0" y="-528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90" d="100"/>
        <a:sy n="90" d="100"/>
      </p:scale>
      <p:origin x="0" y="-3542"/>
    </p:cViewPr>
  </p:sorterViewPr>
  <p:notesViewPr>
    <p:cSldViewPr snapToGrid="0">
      <p:cViewPr varScale="1">
        <p:scale>
          <a:sx n="59" d="100"/>
          <a:sy n="59" d="100"/>
        </p:scale>
        <p:origin x="237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ustomXml" Target="../customXml/item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 Alternates Light" panose="00000400000000000000" pitchFamily="50" charset="0"/>
              <a:ea typeface="Microsoft YaHei Light" panose="020B0502040204020203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F343E-A4B4-4945-A289-F71CC24FF5E2}" type="datetimeFigureOut">
              <a:rPr lang="zh-CN" altLang="en-US" smtClean="0">
                <a:latin typeface="Montserrat Alternates Light" panose="00000400000000000000" pitchFamily="50" charset="0"/>
                <a:ea typeface="Microsoft YaHei Light" panose="020B0502040204020203" pitchFamily="34" charset="-122"/>
              </a:rPr>
            </a:fld>
            <a:endParaRPr lang="zh-CN" altLang="en-US">
              <a:latin typeface="Montserrat Alternates Light" panose="00000400000000000000" pitchFamily="50" charset="0"/>
              <a:ea typeface="Microsoft YaHei Light" panose="020B0502040204020203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 Alternates Light" panose="00000400000000000000" pitchFamily="50" charset="0"/>
              <a:ea typeface="Microsoft YaHei Light" panose="020B0502040204020203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E3BE7-4887-454D-AC07-8146F5385083}" type="slidenum">
              <a:rPr lang="zh-CN" altLang="en-US" smtClean="0">
                <a:latin typeface="Montserrat Alternates Light" panose="00000400000000000000" pitchFamily="50" charset="0"/>
                <a:ea typeface="Microsoft YaHei Light" panose="020B0502040204020203" pitchFamily="34" charset="-122"/>
              </a:rPr>
            </a:fld>
            <a:endParaRPr lang="zh-CN" altLang="en-US">
              <a:latin typeface="Montserrat Alternates Light" panose="00000400000000000000" pitchFamily="50" charset="0"/>
              <a:ea typeface="Microsoft YaHei Light" panose="020B0502040204020203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Alternates Light" panose="00000400000000000000" pitchFamily="50" charset="0"/>
                <a:ea typeface="Microsoft YaHei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Alternates Light" panose="00000400000000000000" pitchFamily="50" charset="0"/>
                <a:ea typeface="Microsoft YaHei Light" panose="020B0502040204020203" pitchFamily="34" charset="-122"/>
              </a:defRPr>
            </a:lvl1pPr>
          </a:lstStyle>
          <a:p>
            <a:fld id="{184EC83E-688E-43DA-BB76-712D53DE6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Alternates Light" panose="00000400000000000000" pitchFamily="50" charset="0"/>
                <a:ea typeface="Microsoft YaHei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Alternates Light" panose="00000400000000000000" pitchFamily="50" charset="0"/>
                <a:ea typeface="Microsoft YaHei Light" panose="020B0502040204020203" pitchFamily="34" charset="-122"/>
              </a:defRPr>
            </a:lvl1pPr>
          </a:lstStyle>
          <a:p>
            <a:fld id="{BFEC4DAE-4541-43CA-A4FF-DC618A162F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Montserrat Alternates Light" panose="00000400000000000000" pitchFamily="50" charset="0"/>
        <a:ea typeface="Microsoft YaHei Light" panose="020B0502040204020203" pitchFamily="34" charset="-122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Montserrat Alternates Light" panose="00000400000000000000" pitchFamily="50" charset="0"/>
        <a:ea typeface="Microsoft YaHei Light" panose="020B0502040204020203" pitchFamily="34" charset="-122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Montserrat Alternates Light" panose="00000400000000000000" pitchFamily="50" charset="0"/>
        <a:ea typeface="Microsoft YaHei Light" panose="020B0502040204020203" pitchFamily="34" charset="-122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Montserrat Alternates Light" panose="00000400000000000000" pitchFamily="50" charset="0"/>
        <a:ea typeface="Microsoft YaHei Light" panose="020B0502040204020203" pitchFamily="34" charset="-122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Montserrat Alternates Light" panose="00000400000000000000" pitchFamily="50" charset="0"/>
        <a:ea typeface="Microsoft YaHei Light" panose="020B0502040204020203" pitchFamily="34" charset="-122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253353" y="5279151"/>
            <a:ext cx="3746610" cy="3746608"/>
          </a:xfrm>
          <a:custGeom>
            <a:avLst/>
            <a:gdLst>
              <a:gd name="connsiteX0" fmla="*/ 1873305 w 3746610"/>
              <a:gd name="connsiteY0" fmla="*/ 0 h 3746608"/>
              <a:gd name="connsiteX1" fmla="*/ 3746610 w 3746610"/>
              <a:gd name="connsiteY1" fmla="*/ 1873304 h 3746608"/>
              <a:gd name="connsiteX2" fmla="*/ 1873305 w 3746610"/>
              <a:gd name="connsiteY2" fmla="*/ 3746608 h 3746608"/>
              <a:gd name="connsiteX3" fmla="*/ 0 w 3746610"/>
              <a:gd name="connsiteY3" fmla="*/ 1873304 h 3746608"/>
              <a:gd name="connsiteX4" fmla="*/ 1873305 w 3746610"/>
              <a:gd name="connsiteY4" fmla="*/ 0 h 37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6610" h="3746608">
                <a:moveTo>
                  <a:pt x="1873305" y="0"/>
                </a:moveTo>
                <a:cubicBezTo>
                  <a:pt x="2907903" y="0"/>
                  <a:pt x="3746610" y="838707"/>
                  <a:pt x="3746610" y="1873304"/>
                </a:cubicBezTo>
                <a:cubicBezTo>
                  <a:pt x="3746610" y="2907902"/>
                  <a:pt x="2907903" y="3746608"/>
                  <a:pt x="1873305" y="3746608"/>
                </a:cubicBezTo>
                <a:cubicBezTo>
                  <a:pt x="838707" y="3746608"/>
                  <a:pt x="0" y="2907902"/>
                  <a:pt x="0" y="1873304"/>
                </a:cubicBezTo>
                <a:cubicBezTo>
                  <a:pt x="0" y="838707"/>
                  <a:pt x="838707" y="0"/>
                  <a:pt x="1873305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253355" y="1261242"/>
            <a:ext cx="3746610" cy="3746608"/>
          </a:xfrm>
          <a:custGeom>
            <a:avLst/>
            <a:gdLst>
              <a:gd name="connsiteX0" fmla="*/ 1873305 w 3746610"/>
              <a:gd name="connsiteY0" fmla="*/ 0 h 3746608"/>
              <a:gd name="connsiteX1" fmla="*/ 3746610 w 3746610"/>
              <a:gd name="connsiteY1" fmla="*/ 1873304 h 3746608"/>
              <a:gd name="connsiteX2" fmla="*/ 1873305 w 3746610"/>
              <a:gd name="connsiteY2" fmla="*/ 3746608 h 3746608"/>
              <a:gd name="connsiteX3" fmla="*/ 0 w 3746610"/>
              <a:gd name="connsiteY3" fmla="*/ 1873304 h 3746608"/>
              <a:gd name="connsiteX4" fmla="*/ 1873305 w 3746610"/>
              <a:gd name="connsiteY4" fmla="*/ 0 h 37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6610" h="3746608">
                <a:moveTo>
                  <a:pt x="1873305" y="0"/>
                </a:moveTo>
                <a:cubicBezTo>
                  <a:pt x="2907903" y="0"/>
                  <a:pt x="3746610" y="838707"/>
                  <a:pt x="3746610" y="1873304"/>
                </a:cubicBezTo>
                <a:cubicBezTo>
                  <a:pt x="3746610" y="2907902"/>
                  <a:pt x="2907903" y="3746608"/>
                  <a:pt x="1873305" y="3746608"/>
                </a:cubicBezTo>
                <a:cubicBezTo>
                  <a:pt x="838707" y="3746608"/>
                  <a:pt x="0" y="2907902"/>
                  <a:pt x="0" y="1873304"/>
                </a:cubicBezTo>
                <a:cubicBezTo>
                  <a:pt x="0" y="838707"/>
                  <a:pt x="838707" y="0"/>
                  <a:pt x="1873305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4938338" y="6171824"/>
            <a:ext cx="3159182" cy="3159182"/>
          </a:xfrm>
          <a:custGeom>
            <a:avLst/>
            <a:gdLst>
              <a:gd name="connsiteX0" fmla="*/ 1579591 w 3159182"/>
              <a:gd name="connsiteY0" fmla="*/ 0 h 3159182"/>
              <a:gd name="connsiteX1" fmla="*/ 3159182 w 3159182"/>
              <a:gd name="connsiteY1" fmla="*/ 1579591 h 3159182"/>
              <a:gd name="connsiteX2" fmla="*/ 1579591 w 3159182"/>
              <a:gd name="connsiteY2" fmla="*/ 3159182 h 3159182"/>
              <a:gd name="connsiteX3" fmla="*/ 0 w 3159182"/>
              <a:gd name="connsiteY3" fmla="*/ 1579591 h 3159182"/>
              <a:gd name="connsiteX4" fmla="*/ 1579591 w 3159182"/>
              <a:gd name="connsiteY4" fmla="*/ 0 h 315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182" h="3159182">
                <a:moveTo>
                  <a:pt x="1579591" y="0"/>
                </a:moveTo>
                <a:cubicBezTo>
                  <a:pt x="2451975" y="0"/>
                  <a:pt x="3159182" y="707207"/>
                  <a:pt x="3159182" y="1579591"/>
                </a:cubicBezTo>
                <a:cubicBezTo>
                  <a:pt x="3159182" y="2451975"/>
                  <a:pt x="2451975" y="3159182"/>
                  <a:pt x="1579591" y="3159182"/>
                </a:cubicBezTo>
                <a:cubicBezTo>
                  <a:pt x="707207" y="3159182"/>
                  <a:pt x="0" y="2451975"/>
                  <a:pt x="0" y="1579591"/>
                </a:cubicBezTo>
                <a:cubicBezTo>
                  <a:pt x="0" y="707207"/>
                  <a:pt x="707207" y="0"/>
                  <a:pt x="1579591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95380" y="3805322"/>
            <a:ext cx="3509880" cy="3509878"/>
          </a:xfrm>
          <a:custGeom>
            <a:avLst/>
            <a:gdLst>
              <a:gd name="connsiteX0" fmla="*/ 1754940 w 3509880"/>
              <a:gd name="connsiteY0" fmla="*/ 0 h 3509878"/>
              <a:gd name="connsiteX1" fmla="*/ 3509880 w 3509880"/>
              <a:gd name="connsiteY1" fmla="*/ 1754939 h 3509878"/>
              <a:gd name="connsiteX2" fmla="*/ 1754940 w 3509880"/>
              <a:gd name="connsiteY2" fmla="*/ 3509878 h 3509878"/>
              <a:gd name="connsiteX3" fmla="*/ 0 w 3509880"/>
              <a:gd name="connsiteY3" fmla="*/ 1754939 h 3509878"/>
              <a:gd name="connsiteX4" fmla="*/ 1754940 w 3509880"/>
              <a:gd name="connsiteY4" fmla="*/ 0 h 350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880" h="3509878">
                <a:moveTo>
                  <a:pt x="1754940" y="0"/>
                </a:moveTo>
                <a:cubicBezTo>
                  <a:pt x="2724167" y="0"/>
                  <a:pt x="3509880" y="785713"/>
                  <a:pt x="3509880" y="1754939"/>
                </a:cubicBezTo>
                <a:cubicBezTo>
                  <a:pt x="3509880" y="2724166"/>
                  <a:pt x="2724167" y="3509878"/>
                  <a:pt x="1754940" y="3509878"/>
                </a:cubicBezTo>
                <a:cubicBezTo>
                  <a:pt x="785713" y="3509878"/>
                  <a:pt x="0" y="2724166"/>
                  <a:pt x="0" y="1754939"/>
                </a:cubicBezTo>
                <a:cubicBezTo>
                  <a:pt x="0" y="785713"/>
                  <a:pt x="785713" y="0"/>
                  <a:pt x="1754940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046527" y="1236902"/>
            <a:ext cx="4375266" cy="4375266"/>
          </a:xfrm>
          <a:custGeom>
            <a:avLst/>
            <a:gdLst>
              <a:gd name="connsiteX0" fmla="*/ 2187633 w 4375266"/>
              <a:gd name="connsiteY0" fmla="*/ 0 h 4375266"/>
              <a:gd name="connsiteX1" fmla="*/ 4375266 w 4375266"/>
              <a:gd name="connsiteY1" fmla="*/ 2187633 h 4375266"/>
              <a:gd name="connsiteX2" fmla="*/ 2187633 w 4375266"/>
              <a:gd name="connsiteY2" fmla="*/ 4375266 h 4375266"/>
              <a:gd name="connsiteX3" fmla="*/ 0 w 4375266"/>
              <a:gd name="connsiteY3" fmla="*/ 2187633 h 4375266"/>
              <a:gd name="connsiteX4" fmla="*/ 2187633 w 4375266"/>
              <a:gd name="connsiteY4" fmla="*/ 0 h 437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5266" h="4375266">
                <a:moveTo>
                  <a:pt x="2187633" y="0"/>
                </a:moveTo>
                <a:cubicBezTo>
                  <a:pt x="3395829" y="0"/>
                  <a:pt x="4375266" y="979437"/>
                  <a:pt x="4375266" y="2187633"/>
                </a:cubicBezTo>
                <a:cubicBezTo>
                  <a:pt x="4375266" y="3395831"/>
                  <a:pt x="3395829" y="4375266"/>
                  <a:pt x="2187633" y="4375266"/>
                </a:cubicBezTo>
                <a:cubicBezTo>
                  <a:pt x="979436" y="4375266"/>
                  <a:pt x="0" y="3395831"/>
                  <a:pt x="0" y="2187633"/>
                </a:cubicBezTo>
                <a:cubicBezTo>
                  <a:pt x="0" y="979437"/>
                  <a:pt x="979436" y="0"/>
                  <a:pt x="2187633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176" y="4352"/>
            <a:ext cx="18284824" cy="10282649"/>
          </a:xfrm>
          <a:custGeom>
            <a:avLst/>
            <a:gdLst>
              <a:gd name="connsiteX0" fmla="*/ 0 w 18284824"/>
              <a:gd name="connsiteY0" fmla="*/ 0 h 10282649"/>
              <a:gd name="connsiteX1" fmla="*/ 3011512 w 18284824"/>
              <a:gd name="connsiteY1" fmla="*/ 0 h 10282649"/>
              <a:gd name="connsiteX2" fmla="*/ 3624054 w 18284824"/>
              <a:gd name="connsiteY2" fmla="*/ 585083 h 10282649"/>
              <a:gd name="connsiteX3" fmla="*/ 4743085 w 18284824"/>
              <a:gd name="connsiteY3" fmla="*/ 2950092 h 10282649"/>
              <a:gd name="connsiteX4" fmla="*/ 5192891 w 18284824"/>
              <a:gd name="connsiteY4" fmla="*/ 5427182 h 10282649"/>
              <a:gd name="connsiteX5" fmla="*/ 6648364 w 18284824"/>
              <a:gd name="connsiteY5" fmla="*/ 7388084 h 10282649"/>
              <a:gd name="connsiteX6" fmla="*/ 9305147 w 18284824"/>
              <a:gd name="connsiteY6" fmla="*/ 7083717 h 10282649"/>
              <a:gd name="connsiteX7" fmla="*/ 11501154 w 18284824"/>
              <a:gd name="connsiteY7" fmla="*/ 5830262 h 10282649"/>
              <a:gd name="connsiteX8" fmla="*/ 13945835 w 18284824"/>
              <a:gd name="connsiteY8" fmla="*/ 4963435 h 10282649"/>
              <a:gd name="connsiteX9" fmla="*/ 15704835 w 18284824"/>
              <a:gd name="connsiteY9" fmla="*/ 5608158 h 10282649"/>
              <a:gd name="connsiteX10" fmla="*/ 18010552 w 18284824"/>
              <a:gd name="connsiteY10" fmla="*/ 7201968 h 10282649"/>
              <a:gd name="connsiteX11" fmla="*/ 18284824 w 18284824"/>
              <a:gd name="connsiteY11" fmla="*/ 7320218 h 10282649"/>
              <a:gd name="connsiteX12" fmla="*/ 18284824 w 18284824"/>
              <a:gd name="connsiteY12" fmla="*/ 10282649 h 10282649"/>
              <a:gd name="connsiteX13" fmla="*/ 0 w 18284824"/>
              <a:gd name="connsiteY13" fmla="*/ 10282649 h 1028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284824" h="10282649">
                <a:moveTo>
                  <a:pt x="0" y="0"/>
                </a:moveTo>
                <a:lnTo>
                  <a:pt x="3011512" y="0"/>
                </a:lnTo>
                <a:cubicBezTo>
                  <a:pt x="3236414" y="173777"/>
                  <a:pt x="3443034" y="367091"/>
                  <a:pt x="3624054" y="585083"/>
                </a:cubicBezTo>
                <a:cubicBezTo>
                  <a:pt x="4192712" y="1257568"/>
                  <a:pt x="4549265" y="2091491"/>
                  <a:pt x="4743085" y="2950092"/>
                </a:cubicBezTo>
                <a:cubicBezTo>
                  <a:pt x="4924105" y="3765506"/>
                  <a:pt x="4962502" y="4618966"/>
                  <a:pt x="5192891" y="5427182"/>
                </a:cubicBezTo>
                <a:cubicBezTo>
                  <a:pt x="5425108" y="6236427"/>
                  <a:pt x="5885886" y="7033332"/>
                  <a:pt x="6648364" y="7388084"/>
                </a:cubicBezTo>
                <a:cubicBezTo>
                  <a:pt x="7493122" y="7774711"/>
                  <a:pt x="8496958" y="7343868"/>
                  <a:pt x="9305147" y="7083717"/>
                </a:cubicBezTo>
                <a:cubicBezTo>
                  <a:pt x="10113336" y="6823566"/>
                  <a:pt x="10773418" y="6253907"/>
                  <a:pt x="11501154" y="5830262"/>
                </a:cubicBezTo>
                <a:cubicBezTo>
                  <a:pt x="12228890" y="5406617"/>
                  <a:pt x="13245527" y="4927446"/>
                  <a:pt x="13945835" y="4963435"/>
                </a:cubicBezTo>
                <a:cubicBezTo>
                  <a:pt x="14626031" y="4998397"/>
                  <a:pt x="15028297" y="5234897"/>
                  <a:pt x="15704835" y="5608158"/>
                </a:cubicBezTo>
                <a:cubicBezTo>
                  <a:pt x="16381374" y="5981417"/>
                  <a:pt x="17165792" y="6796831"/>
                  <a:pt x="18010552" y="7201968"/>
                </a:cubicBezTo>
                <a:cubicBezTo>
                  <a:pt x="18096490" y="7245155"/>
                  <a:pt x="18191572" y="7282172"/>
                  <a:pt x="18284824" y="7320218"/>
                </a:cubicBezTo>
                <a:lnTo>
                  <a:pt x="18284824" y="10282649"/>
                </a:lnTo>
                <a:lnTo>
                  <a:pt x="0" y="1028264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446798" y="5458131"/>
            <a:ext cx="2746184" cy="2746184"/>
          </a:xfrm>
          <a:custGeom>
            <a:avLst/>
            <a:gdLst>
              <a:gd name="connsiteX0" fmla="*/ 1373092 w 2746184"/>
              <a:gd name="connsiteY0" fmla="*/ 0 h 2746184"/>
              <a:gd name="connsiteX1" fmla="*/ 2746184 w 2746184"/>
              <a:gd name="connsiteY1" fmla="*/ 1373092 h 2746184"/>
              <a:gd name="connsiteX2" fmla="*/ 1373092 w 2746184"/>
              <a:gd name="connsiteY2" fmla="*/ 2746184 h 2746184"/>
              <a:gd name="connsiteX3" fmla="*/ 0 w 2746184"/>
              <a:gd name="connsiteY3" fmla="*/ 1373092 h 2746184"/>
              <a:gd name="connsiteX4" fmla="*/ 1373092 w 2746184"/>
              <a:gd name="connsiteY4" fmla="*/ 0 h 27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184" h="2746184">
                <a:moveTo>
                  <a:pt x="1373092" y="0"/>
                </a:moveTo>
                <a:cubicBezTo>
                  <a:pt x="2131430" y="0"/>
                  <a:pt x="2746184" y="614755"/>
                  <a:pt x="2746184" y="1373092"/>
                </a:cubicBezTo>
                <a:cubicBezTo>
                  <a:pt x="2746184" y="2131430"/>
                  <a:pt x="2131430" y="2746184"/>
                  <a:pt x="1373092" y="2746184"/>
                </a:cubicBezTo>
                <a:cubicBezTo>
                  <a:pt x="614754" y="2746184"/>
                  <a:pt x="0" y="2131430"/>
                  <a:pt x="0" y="1373092"/>
                </a:cubicBezTo>
                <a:cubicBezTo>
                  <a:pt x="0" y="614755"/>
                  <a:pt x="614754" y="0"/>
                  <a:pt x="1373092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9541865" y="5458131"/>
            <a:ext cx="2746184" cy="2746184"/>
          </a:xfrm>
          <a:custGeom>
            <a:avLst/>
            <a:gdLst>
              <a:gd name="connsiteX0" fmla="*/ 1373092 w 2746184"/>
              <a:gd name="connsiteY0" fmla="*/ 0 h 2746184"/>
              <a:gd name="connsiteX1" fmla="*/ 2746184 w 2746184"/>
              <a:gd name="connsiteY1" fmla="*/ 1373092 h 2746184"/>
              <a:gd name="connsiteX2" fmla="*/ 1373092 w 2746184"/>
              <a:gd name="connsiteY2" fmla="*/ 2746184 h 2746184"/>
              <a:gd name="connsiteX3" fmla="*/ 0 w 2746184"/>
              <a:gd name="connsiteY3" fmla="*/ 1373092 h 2746184"/>
              <a:gd name="connsiteX4" fmla="*/ 1373092 w 2746184"/>
              <a:gd name="connsiteY4" fmla="*/ 0 h 27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184" h="2746184">
                <a:moveTo>
                  <a:pt x="1373092" y="0"/>
                </a:moveTo>
                <a:cubicBezTo>
                  <a:pt x="2131430" y="0"/>
                  <a:pt x="2746184" y="614755"/>
                  <a:pt x="2746184" y="1373092"/>
                </a:cubicBezTo>
                <a:cubicBezTo>
                  <a:pt x="2746184" y="2131430"/>
                  <a:pt x="2131430" y="2746184"/>
                  <a:pt x="1373092" y="2746184"/>
                </a:cubicBezTo>
                <a:cubicBezTo>
                  <a:pt x="614754" y="2746184"/>
                  <a:pt x="0" y="2131430"/>
                  <a:pt x="0" y="1373092"/>
                </a:cubicBezTo>
                <a:cubicBezTo>
                  <a:pt x="0" y="614755"/>
                  <a:pt x="614754" y="0"/>
                  <a:pt x="1373092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3446798" y="1551965"/>
            <a:ext cx="2746184" cy="2746184"/>
          </a:xfrm>
          <a:custGeom>
            <a:avLst/>
            <a:gdLst>
              <a:gd name="connsiteX0" fmla="*/ 1373092 w 2746184"/>
              <a:gd name="connsiteY0" fmla="*/ 0 h 2746184"/>
              <a:gd name="connsiteX1" fmla="*/ 2746184 w 2746184"/>
              <a:gd name="connsiteY1" fmla="*/ 1373092 h 2746184"/>
              <a:gd name="connsiteX2" fmla="*/ 1373092 w 2746184"/>
              <a:gd name="connsiteY2" fmla="*/ 2746184 h 2746184"/>
              <a:gd name="connsiteX3" fmla="*/ 0 w 2746184"/>
              <a:gd name="connsiteY3" fmla="*/ 1373092 h 2746184"/>
              <a:gd name="connsiteX4" fmla="*/ 1373092 w 2746184"/>
              <a:gd name="connsiteY4" fmla="*/ 0 h 27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184" h="2746184">
                <a:moveTo>
                  <a:pt x="1373092" y="0"/>
                </a:moveTo>
                <a:cubicBezTo>
                  <a:pt x="2131430" y="0"/>
                  <a:pt x="2746184" y="614755"/>
                  <a:pt x="2746184" y="1373092"/>
                </a:cubicBezTo>
                <a:cubicBezTo>
                  <a:pt x="2746184" y="2131430"/>
                  <a:pt x="2131430" y="2746184"/>
                  <a:pt x="1373092" y="2746184"/>
                </a:cubicBezTo>
                <a:cubicBezTo>
                  <a:pt x="614754" y="2746184"/>
                  <a:pt x="0" y="2131430"/>
                  <a:pt x="0" y="1373092"/>
                </a:cubicBezTo>
                <a:cubicBezTo>
                  <a:pt x="0" y="614755"/>
                  <a:pt x="614754" y="0"/>
                  <a:pt x="1373092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9541865" y="1551965"/>
            <a:ext cx="2746184" cy="2746184"/>
          </a:xfrm>
          <a:custGeom>
            <a:avLst/>
            <a:gdLst>
              <a:gd name="connsiteX0" fmla="*/ 1373092 w 2746184"/>
              <a:gd name="connsiteY0" fmla="*/ 0 h 2746184"/>
              <a:gd name="connsiteX1" fmla="*/ 2746184 w 2746184"/>
              <a:gd name="connsiteY1" fmla="*/ 1373092 h 2746184"/>
              <a:gd name="connsiteX2" fmla="*/ 1373092 w 2746184"/>
              <a:gd name="connsiteY2" fmla="*/ 2746184 h 2746184"/>
              <a:gd name="connsiteX3" fmla="*/ 0 w 2746184"/>
              <a:gd name="connsiteY3" fmla="*/ 1373092 h 2746184"/>
              <a:gd name="connsiteX4" fmla="*/ 1373092 w 2746184"/>
              <a:gd name="connsiteY4" fmla="*/ 0 h 27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184" h="2746184">
                <a:moveTo>
                  <a:pt x="1373092" y="0"/>
                </a:moveTo>
                <a:cubicBezTo>
                  <a:pt x="2131430" y="0"/>
                  <a:pt x="2746184" y="614755"/>
                  <a:pt x="2746184" y="1373092"/>
                </a:cubicBezTo>
                <a:cubicBezTo>
                  <a:pt x="2746184" y="2131430"/>
                  <a:pt x="2131430" y="2746184"/>
                  <a:pt x="1373092" y="2746184"/>
                </a:cubicBezTo>
                <a:cubicBezTo>
                  <a:pt x="614754" y="2746184"/>
                  <a:pt x="0" y="2131430"/>
                  <a:pt x="0" y="1373092"/>
                </a:cubicBezTo>
                <a:cubicBezTo>
                  <a:pt x="0" y="614755"/>
                  <a:pt x="614754" y="0"/>
                  <a:pt x="1373092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749670" y="1638297"/>
            <a:ext cx="7010404" cy="7010406"/>
          </a:xfrm>
          <a:custGeom>
            <a:avLst/>
            <a:gdLst>
              <a:gd name="connsiteX0" fmla="*/ 3505202 w 7010404"/>
              <a:gd name="connsiteY0" fmla="*/ 0 h 7010406"/>
              <a:gd name="connsiteX1" fmla="*/ 7010404 w 7010404"/>
              <a:gd name="connsiteY1" fmla="*/ 3505203 h 7010406"/>
              <a:gd name="connsiteX2" fmla="*/ 3505202 w 7010404"/>
              <a:gd name="connsiteY2" fmla="*/ 7010406 h 7010406"/>
              <a:gd name="connsiteX3" fmla="*/ 0 w 7010404"/>
              <a:gd name="connsiteY3" fmla="*/ 3505203 h 7010406"/>
              <a:gd name="connsiteX4" fmla="*/ 3505202 w 7010404"/>
              <a:gd name="connsiteY4" fmla="*/ 0 h 70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404" h="7010406">
                <a:moveTo>
                  <a:pt x="3505202" y="0"/>
                </a:moveTo>
                <a:cubicBezTo>
                  <a:pt x="5441073" y="0"/>
                  <a:pt x="7010404" y="1569333"/>
                  <a:pt x="7010404" y="3505203"/>
                </a:cubicBezTo>
                <a:cubicBezTo>
                  <a:pt x="7010404" y="5441073"/>
                  <a:pt x="5441073" y="7010406"/>
                  <a:pt x="3505202" y="7010406"/>
                </a:cubicBezTo>
                <a:cubicBezTo>
                  <a:pt x="1569332" y="7010406"/>
                  <a:pt x="0" y="5441073"/>
                  <a:pt x="0" y="3505203"/>
                </a:cubicBezTo>
                <a:cubicBezTo>
                  <a:pt x="0" y="1569333"/>
                  <a:pt x="1569332" y="0"/>
                  <a:pt x="3505202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921636" y="0"/>
            <a:ext cx="12444730" cy="9098450"/>
          </a:xfrm>
          <a:custGeom>
            <a:avLst/>
            <a:gdLst>
              <a:gd name="connsiteX0" fmla="*/ 96110 w 12444730"/>
              <a:gd name="connsiteY0" fmla="*/ 0 h 9098450"/>
              <a:gd name="connsiteX1" fmla="*/ 12079528 w 12444730"/>
              <a:gd name="connsiteY1" fmla="*/ 0 h 9098450"/>
              <a:gd name="connsiteX2" fmla="*/ 12173811 w 12444730"/>
              <a:gd name="connsiteY2" fmla="*/ 208786 h 9098450"/>
              <a:gd name="connsiteX3" fmla="*/ 11818314 w 12444730"/>
              <a:gd name="connsiteY3" fmla="*/ 3793686 h 9098450"/>
              <a:gd name="connsiteX4" fmla="*/ 7360316 w 12444730"/>
              <a:gd name="connsiteY4" fmla="*/ 8555939 h 9098450"/>
              <a:gd name="connsiteX5" fmla="*/ 2853491 w 12444730"/>
              <a:gd name="connsiteY5" fmla="*/ 8147799 h 9098450"/>
              <a:gd name="connsiteX6" fmla="*/ 2431237 w 12444730"/>
              <a:gd name="connsiteY6" fmla="*/ 7705467 h 9098450"/>
              <a:gd name="connsiteX7" fmla="*/ 15503 w 12444730"/>
              <a:gd name="connsiteY7" fmla="*/ 1218969 h 9098450"/>
              <a:gd name="connsiteX8" fmla="*/ 94966 w 12444730"/>
              <a:gd name="connsiteY8" fmla="*/ 4146 h 90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44730" h="9098450">
                <a:moveTo>
                  <a:pt x="96110" y="0"/>
                </a:moveTo>
                <a:lnTo>
                  <a:pt x="12079528" y="0"/>
                </a:lnTo>
                <a:lnTo>
                  <a:pt x="12173811" y="208786"/>
                </a:lnTo>
                <a:cubicBezTo>
                  <a:pt x="12627034" y="1346090"/>
                  <a:pt x="12513641" y="2686751"/>
                  <a:pt x="11818314" y="3793686"/>
                </a:cubicBezTo>
                <a:cubicBezTo>
                  <a:pt x="9719128" y="7299056"/>
                  <a:pt x="7360316" y="8555939"/>
                  <a:pt x="7360316" y="8555939"/>
                </a:cubicBezTo>
                <a:cubicBezTo>
                  <a:pt x="5923188" y="9385730"/>
                  <a:pt x="4103426" y="9274341"/>
                  <a:pt x="2853491" y="8147799"/>
                </a:cubicBezTo>
                <a:cubicBezTo>
                  <a:pt x="2694196" y="8011062"/>
                  <a:pt x="2553445" y="7863619"/>
                  <a:pt x="2431237" y="7705467"/>
                </a:cubicBezTo>
                <a:cubicBezTo>
                  <a:pt x="2418572" y="7694236"/>
                  <a:pt x="190737" y="5098635"/>
                  <a:pt x="15503" y="1218969"/>
                </a:cubicBezTo>
                <a:cubicBezTo>
                  <a:pt x="-20398" y="815498"/>
                  <a:pt x="6045" y="405585"/>
                  <a:pt x="94966" y="4146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2316744" y="7131125"/>
            <a:ext cx="946727" cy="940266"/>
          </a:xfrm>
          <a:custGeom>
            <a:avLst/>
            <a:gdLst>
              <a:gd name="connsiteX0" fmla="*/ 358836 w 946727"/>
              <a:gd name="connsiteY0" fmla="*/ 2 h 940266"/>
              <a:gd name="connsiteX1" fmla="*/ 815393 w 946727"/>
              <a:gd name="connsiteY1" fmla="*/ 130295 h 940266"/>
              <a:gd name="connsiteX2" fmla="*/ 852493 w 946727"/>
              <a:gd name="connsiteY2" fmla="*/ 158720 h 940266"/>
              <a:gd name="connsiteX3" fmla="*/ 899074 w 946727"/>
              <a:gd name="connsiteY3" fmla="*/ 536709 h 940266"/>
              <a:gd name="connsiteX4" fmla="*/ 559933 w 946727"/>
              <a:gd name="connsiteY4" fmla="*/ 898995 h 940266"/>
              <a:gd name="connsiteX5" fmla="*/ 217078 w 946727"/>
              <a:gd name="connsiteY5" fmla="*/ 867946 h 940266"/>
              <a:gd name="connsiteX6" fmla="*/ 184955 w 946727"/>
              <a:gd name="connsiteY6" fmla="*/ 834296 h 940266"/>
              <a:gd name="connsiteX7" fmla="*/ 1180 w 946727"/>
              <a:gd name="connsiteY7" fmla="*/ 340839 h 940266"/>
              <a:gd name="connsiteX8" fmla="*/ 80704 w 946727"/>
              <a:gd name="connsiteY8" fmla="*/ 106352 h 940266"/>
              <a:gd name="connsiteX9" fmla="*/ 304864 w 946727"/>
              <a:gd name="connsiteY9" fmla="*/ 1847 h 940266"/>
              <a:gd name="connsiteX10" fmla="*/ 304307 w 946727"/>
              <a:gd name="connsiteY10" fmla="*/ 1698 h 940266"/>
              <a:gd name="connsiteX11" fmla="*/ 358836 w 946727"/>
              <a:gd name="connsiteY11" fmla="*/ 2 h 94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6727" h="940266">
                <a:moveTo>
                  <a:pt x="358836" y="2"/>
                </a:moveTo>
                <a:cubicBezTo>
                  <a:pt x="626407" y="523"/>
                  <a:pt x="815393" y="130295"/>
                  <a:pt x="815393" y="130295"/>
                </a:cubicBezTo>
                <a:cubicBezTo>
                  <a:pt x="828107" y="138472"/>
                  <a:pt x="840524" y="147761"/>
                  <a:pt x="852493" y="158720"/>
                </a:cubicBezTo>
                <a:cubicBezTo>
                  <a:pt x="959292" y="254118"/>
                  <a:pt x="976014" y="414223"/>
                  <a:pt x="899074" y="536709"/>
                </a:cubicBezTo>
                <a:cubicBezTo>
                  <a:pt x="739379" y="803378"/>
                  <a:pt x="559933" y="898995"/>
                  <a:pt x="559933" y="898995"/>
                </a:cubicBezTo>
                <a:cubicBezTo>
                  <a:pt x="450604" y="962121"/>
                  <a:pt x="312166" y="953647"/>
                  <a:pt x="217078" y="867946"/>
                </a:cubicBezTo>
                <a:cubicBezTo>
                  <a:pt x="204960" y="857544"/>
                  <a:pt x="194252" y="846327"/>
                  <a:pt x="184955" y="834296"/>
                </a:cubicBezTo>
                <a:cubicBezTo>
                  <a:pt x="183992" y="833441"/>
                  <a:pt x="14510" y="635982"/>
                  <a:pt x="1180" y="340839"/>
                </a:cubicBezTo>
                <a:cubicBezTo>
                  <a:pt x="-6103" y="258989"/>
                  <a:pt x="20339" y="173653"/>
                  <a:pt x="80704" y="106352"/>
                </a:cubicBezTo>
                <a:cubicBezTo>
                  <a:pt x="140513" y="38901"/>
                  <a:pt x="222690" y="3679"/>
                  <a:pt x="304864" y="1847"/>
                </a:cubicBezTo>
                <a:cubicBezTo>
                  <a:pt x="304864" y="1847"/>
                  <a:pt x="304864" y="1847"/>
                  <a:pt x="304307" y="1698"/>
                </a:cubicBezTo>
                <a:cubicBezTo>
                  <a:pt x="322811" y="507"/>
                  <a:pt x="340998" y="-33"/>
                  <a:pt x="358836" y="2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76143" y="7131125"/>
            <a:ext cx="946727" cy="940266"/>
          </a:xfrm>
          <a:custGeom>
            <a:avLst/>
            <a:gdLst>
              <a:gd name="connsiteX0" fmla="*/ 358836 w 946727"/>
              <a:gd name="connsiteY0" fmla="*/ 2 h 940266"/>
              <a:gd name="connsiteX1" fmla="*/ 815393 w 946727"/>
              <a:gd name="connsiteY1" fmla="*/ 130295 h 940266"/>
              <a:gd name="connsiteX2" fmla="*/ 852493 w 946727"/>
              <a:gd name="connsiteY2" fmla="*/ 158720 h 940266"/>
              <a:gd name="connsiteX3" fmla="*/ 899074 w 946727"/>
              <a:gd name="connsiteY3" fmla="*/ 536709 h 940266"/>
              <a:gd name="connsiteX4" fmla="*/ 559933 w 946727"/>
              <a:gd name="connsiteY4" fmla="*/ 898995 h 940266"/>
              <a:gd name="connsiteX5" fmla="*/ 217078 w 946727"/>
              <a:gd name="connsiteY5" fmla="*/ 867946 h 940266"/>
              <a:gd name="connsiteX6" fmla="*/ 184955 w 946727"/>
              <a:gd name="connsiteY6" fmla="*/ 834296 h 940266"/>
              <a:gd name="connsiteX7" fmla="*/ 1180 w 946727"/>
              <a:gd name="connsiteY7" fmla="*/ 340839 h 940266"/>
              <a:gd name="connsiteX8" fmla="*/ 80704 w 946727"/>
              <a:gd name="connsiteY8" fmla="*/ 106352 h 940266"/>
              <a:gd name="connsiteX9" fmla="*/ 304864 w 946727"/>
              <a:gd name="connsiteY9" fmla="*/ 1847 h 940266"/>
              <a:gd name="connsiteX10" fmla="*/ 304307 w 946727"/>
              <a:gd name="connsiteY10" fmla="*/ 1698 h 940266"/>
              <a:gd name="connsiteX11" fmla="*/ 358836 w 946727"/>
              <a:gd name="connsiteY11" fmla="*/ 2 h 94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6727" h="940266">
                <a:moveTo>
                  <a:pt x="358836" y="2"/>
                </a:moveTo>
                <a:cubicBezTo>
                  <a:pt x="626407" y="523"/>
                  <a:pt x="815393" y="130295"/>
                  <a:pt x="815393" y="130295"/>
                </a:cubicBezTo>
                <a:cubicBezTo>
                  <a:pt x="828107" y="138472"/>
                  <a:pt x="840524" y="147761"/>
                  <a:pt x="852493" y="158720"/>
                </a:cubicBezTo>
                <a:cubicBezTo>
                  <a:pt x="959292" y="254118"/>
                  <a:pt x="976014" y="414223"/>
                  <a:pt x="899074" y="536709"/>
                </a:cubicBezTo>
                <a:cubicBezTo>
                  <a:pt x="739379" y="803378"/>
                  <a:pt x="559933" y="898995"/>
                  <a:pt x="559933" y="898995"/>
                </a:cubicBezTo>
                <a:cubicBezTo>
                  <a:pt x="450604" y="962121"/>
                  <a:pt x="312166" y="953647"/>
                  <a:pt x="217078" y="867946"/>
                </a:cubicBezTo>
                <a:cubicBezTo>
                  <a:pt x="204960" y="857544"/>
                  <a:pt x="194252" y="846327"/>
                  <a:pt x="184955" y="834296"/>
                </a:cubicBezTo>
                <a:cubicBezTo>
                  <a:pt x="183992" y="833441"/>
                  <a:pt x="14510" y="635982"/>
                  <a:pt x="1180" y="340839"/>
                </a:cubicBezTo>
                <a:cubicBezTo>
                  <a:pt x="-6103" y="258989"/>
                  <a:pt x="20339" y="173653"/>
                  <a:pt x="80704" y="106352"/>
                </a:cubicBezTo>
                <a:cubicBezTo>
                  <a:pt x="140513" y="38901"/>
                  <a:pt x="222690" y="3679"/>
                  <a:pt x="304864" y="1847"/>
                </a:cubicBezTo>
                <a:cubicBezTo>
                  <a:pt x="304864" y="1847"/>
                  <a:pt x="304864" y="1847"/>
                  <a:pt x="304307" y="1698"/>
                </a:cubicBezTo>
                <a:cubicBezTo>
                  <a:pt x="322811" y="507"/>
                  <a:pt x="340998" y="-33"/>
                  <a:pt x="358836" y="2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35543" y="7131125"/>
            <a:ext cx="946727" cy="940266"/>
          </a:xfrm>
          <a:custGeom>
            <a:avLst/>
            <a:gdLst>
              <a:gd name="connsiteX0" fmla="*/ 358836 w 946727"/>
              <a:gd name="connsiteY0" fmla="*/ 2 h 940266"/>
              <a:gd name="connsiteX1" fmla="*/ 815393 w 946727"/>
              <a:gd name="connsiteY1" fmla="*/ 130295 h 940266"/>
              <a:gd name="connsiteX2" fmla="*/ 852493 w 946727"/>
              <a:gd name="connsiteY2" fmla="*/ 158720 h 940266"/>
              <a:gd name="connsiteX3" fmla="*/ 899074 w 946727"/>
              <a:gd name="connsiteY3" fmla="*/ 536709 h 940266"/>
              <a:gd name="connsiteX4" fmla="*/ 559933 w 946727"/>
              <a:gd name="connsiteY4" fmla="*/ 898995 h 940266"/>
              <a:gd name="connsiteX5" fmla="*/ 217078 w 946727"/>
              <a:gd name="connsiteY5" fmla="*/ 867946 h 940266"/>
              <a:gd name="connsiteX6" fmla="*/ 184955 w 946727"/>
              <a:gd name="connsiteY6" fmla="*/ 834296 h 940266"/>
              <a:gd name="connsiteX7" fmla="*/ 1180 w 946727"/>
              <a:gd name="connsiteY7" fmla="*/ 340839 h 940266"/>
              <a:gd name="connsiteX8" fmla="*/ 80704 w 946727"/>
              <a:gd name="connsiteY8" fmla="*/ 106352 h 940266"/>
              <a:gd name="connsiteX9" fmla="*/ 304864 w 946727"/>
              <a:gd name="connsiteY9" fmla="*/ 1847 h 940266"/>
              <a:gd name="connsiteX10" fmla="*/ 304307 w 946727"/>
              <a:gd name="connsiteY10" fmla="*/ 1698 h 940266"/>
              <a:gd name="connsiteX11" fmla="*/ 358836 w 946727"/>
              <a:gd name="connsiteY11" fmla="*/ 2 h 94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6727" h="940266">
                <a:moveTo>
                  <a:pt x="358836" y="2"/>
                </a:moveTo>
                <a:cubicBezTo>
                  <a:pt x="626407" y="523"/>
                  <a:pt x="815393" y="130295"/>
                  <a:pt x="815393" y="130295"/>
                </a:cubicBezTo>
                <a:cubicBezTo>
                  <a:pt x="828107" y="138472"/>
                  <a:pt x="840524" y="147761"/>
                  <a:pt x="852493" y="158720"/>
                </a:cubicBezTo>
                <a:cubicBezTo>
                  <a:pt x="959292" y="254118"/>
                  <a:pt x="976014" y="414223"/>
                  <a:pt x="899074" y="536709"/>
                </a:cubicBezTo>
                <a:cubicBezTo>
                  <a:pt x="739379" y="803378"/>
                  <a:pt x="559933" y="898995"/>
                  <a:pt x="559933" y="898995"/>
                </a:cubicBezTo>
                <a:cubicBezTo>
                  <a:pt x="450604" y="962121"/>
                  <a:pt x="312166" y="953647"/>
                  <a:pt x="217078" y="867946"/>
                </a:cubicBezTo>
                <a:cubicBezTo>
                  <a:pt x="204960" y="857544"/>
                  <a:pt x="194252" y="846327"/>
                  <a:pt x="184955" y="834296"/>
                </a:cubicBezTo>
                <a:cubicBezTo>
                  <a:pt x="183992" y="833441"/>
                  <a:pt x="14510" y="635982"/>
                  <a:pt x="1180" y="340839"/>
                </a:cubicBezTo>
                <a:cubicBezTo>
                  <a:pt x="-6103" y="258989"/>
                  <a:pt x="20339" y="173653"/>
                  <a:pt x="80704" y="106352"/>
                </a:cubicBezTo>
                <a:cubicBezTo>
                  <a:pt x="140513" y="38901"/>
                  <a:pt x="222690" y="3679"/>
                  <a:pt x="304864" y="1847"/>
                </a:cubicBezTo>
                <a:cubicBezTo>
                  <a:pt x="304864" y="1847"/>
                  <a:pt x="304864" y="1847"/>
                  <a:pt x="304307" y="1698"/>
                </a:cubicBezTo>
                <a:cubicBezTo>
                  <a:pt x="322811" y="507"/>
                  <a:pt x="340998" y="-33"/>
                  <a:pt x="358836" y="2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048750" y="1685494"/>
            <a:ext cx="2524500" cy="5422414"/>
          </a:xfrm>
          <a:custGeom>
            <a:avLst/>
            <a:gdLst>
              <a:gd name="connsiteX0" fmla="*/ 2031579 w 2524500"/>
              <a:gd name="connsiteY0" fmla="*/ 0 h 5422414"/>
              <a:gd name="connsiteX1" fmla="*/ 2290124 w 2524500"/>
              <a:gd name="connsiteY1" fmla="*/ 6568 h 5422414"/>
              <a:gd name="connsiteX2" fmla="*/ 2473443 w 2524500"/>
              <a:gd name="connsiteY2" fmla="*/ 108553 h 5422414"/>
              <a:gd name="connsiteX3" fmla="*/ 2522197 w 2524500"/>
              <a:gd name="connsiteY3" fmla="*/ 298959 h 5422414"/>
              <a:gd name="connsiteX4" fmla="*/ 2524403 w 2524500"/>
              <a:gd name="connsiteY4" fmla="*/ 2792387 h 5422414"/>
              <a:gd name="connsiteX5" fmla="*/ 2524403 w 2524500"/>
              <a:gd name="connsiteY5" fmla="*/ 5054484 h 5422414"/>
              <a:gd name="connsiteX6" fmla="*/ 2491092 w 2524500"/>
              <a:gd name="connsiteY6" fmla="*/ 5286472 h 5422414"/>
              <a:gd name="connsiteX7" fmla="*/ 2318582 w 2524500"/>
              <a:gd name="connsiteY7" fmla="*/ 5412751 h 5422414"/>
              <a:gd name="connsiteX8" fmla="*/ 2140777 w 2524500"/>
              <a:gd name="connsiteY8" fmla="*/ 5422161 h 5422414"/>
              <a:gd name="connsiteX9" fmla="*/ 335156 w 2524500"/>
              <a:gd name="connsiteY9" fmla="*/ 5422161 h 5422414"/>
              <a:gd name="connsiteX10" fmla="*/ 128232 w 2524500"/>
              <a:gd name="connsiteY10" fmla="*/ 5382988 h 5422414"/>
              <a:gd name="connsiteX11" fmla="*/ 11314 w 2524500"/>
              <a:gd name="connsiteY11" fmla="*/ 5217969 h 5422414"/>
              <a:gd name="connsiteX12" fmla="*/ 2489 w 2524500"/>
              <a:gd name="connsiteY12" fmla="*/ 5046823 h 5422414"/>
              <a:gd name="connsiteX13" fmla="*/ 2709 w 2524500"/>
              <a:gd name="connsiteY13" fmla="*/ 2537859 h 5422414"/>
              <a:gd name="connsiteX14" fmla="*/ 283 w 2524500"/>
              <a:gd name="connsiteY14" fmla="*/ 352360 h 5422414"/>
              <a:gd name="connsiteX15" fmla="*/ 44403 w 2524500"/>
              <a:gd name="connsiteY15" fmla="*/ 117965 h 5422414"/>
              <a:gd name="connsiteX16" fmla="*/ 291257 w 2524500"/>
              <a:gd name="connsiteY16" fmla="*/ 658 h 5422414"/>
              <a:gd name="connsiteX17" fmla="*/ 514505 w 2524500"/>
              <a:gd name="connsiteY17" fmla="*/ 219 h 5422414"/>
              <a:gd name="connsiteX18" fmla="*/ 555538 w 2524500"/>
              <a:gd name="connsiteY18" fmla="*/ 24513 h 5422414"/>
              <a:gd name="connsiteX19" fmla="*/ 566788 w 2524500"/>
              <a:gd name="connsiteY19" fmla="*/ 100018 h 5422414"/>
              <a:gd name="connsiteX20" fmla="*/ 653483 w 2524500"/>
              <a:gd name="connsiteY20" fmla="*/ 189969 h 5422414"/>
              <a:gd name="connsiteX21" fmla="*/ 763564 w 2524500"/>
              <a:gd name="connsiteY21" fmla="*/ 200254 h 5422414"/>
              <a:gd name="connsiteX22" fmla="*/ 1728252 w 2524500"/>
              <a:gd name="connsiteY22" fmla="*/ 200474 h 5422414"/>
              <a:gd name="connsiteX23" fmla="*/ 1845171 w 2524500"/>
              <a:gd name="connsiteY23" fmla="*/ 197191 h 5422414"/>
              <a:gd name="connsiteX24" fmla="*/ 1965178 w 2524500"/>
              <a:gd name="connsiteY24" fmla="*/ 67190 h 5422414"/>
              <a:gd name="connsiteX25" fmla="*/ 1980842 w 2524500"/>
              <a:gd name="connsiteY25" fmla="*/ 8974 h 5422414"/>
              <a:gd name="connsiteX26" fmla="*/ 2031579 w 2524500"/>
              <a:gd name="connsiteY26" fmla="*/ 0 h 542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24500" h="5422414">
                <a:moveTo>
                  <a:pt x="2031579" y="0"/>
                </a:moveTo>
                <a:cubicBezTo>
                  <a:pt x="2117614" y="1314"/>
                  <a:pt x="2204310" y="-2624"/>
                  <a:pt x="2290124" y="6568"/>
                </a:cubicBezTo>
                <a:cubicBezTo>
                  <a:pt x="2361379" y="14228"/>
                  <a:pt x="2432632" y="48369"/>
                  <a:pt x="2473443" y="108553"/>
                </a:cubicBezTo>
                <a:cubicBezTo>
                  <a:pt x="2512490" y="163706"/>
                  <a:pt x="2521975" y="233082"/>
                  <a:pt x="2522197" y="298959"/>
                </a:cubicBezTo>
                <a:cubicBezTo>
                  <a:pt x="2520653" y="1130176"/>
                  <a:pt x="2524623" y="1961172"/>
                  <a:pt x="2524403" y="2792387"/>
                </a:cubicBezTo>
                <a:cubicBezTo>
                  <a:pt x="2524403" y="3546347"/>
                  <a:pt x="2524623" y="4300524"/>
                  <a:pt x="2524403" y="5054484"/>
                </a:cubicBezTo>
                <a:cubicBezTo>
                  <a:pt x="2524183" y="5132396"/>
                  <a:pt x="2528594" y="5215124"/>
                  <a:pt x="2491092" y="5286472"/>
                </a:cubicBezTo>
                <a:cubicBezTo>
                  <a:pt x="2459546" y="5354097"/>
                  <a:pt x="2390498" y="5397869"/>
                  <a:pt x="2318582" y="5412751"/>
                </a:cubicBezTo>
                <a:cubicBezTo>
                  <a:pt x="2260122" y="5424350"/>
                  <a:pt x="2200120" y="5421724"/>
                  <a:pt x="2140777" y="5422161"/>
                </a:cubicBezTo>
                <a:cubicBezTo>
                  <a:pt x="1538756" y="5422381"/>
                  <a:pt x="936957" y="5422600"/>
                  <a:pt x="335156" y="5422161"/>
                </a:cubicBezTo>
                <a:cubicBezTo>
                  <a:pt x="264785" y="5421724"/>
                  <a:pt x="190442" y="5419536"/>
                  <a:pt x="128232" y="5382988"/>
                </a:cubicBezTo>
                <a:cubicBezTo>
                  <a:pt x="65581" y="5350377"/>
                  <a:pt x="24549" y="5285814"/>
                  <a:pt x="11314" y="5217969"/>
                </a:cubicBezTo>
                <a:cubicBezTo>
                  <a:pt x="503" y="5161505"/>
                  <a:pt x="2931" y="5103945"/>
                  <a:pt x="2489" y="5046823"/>
                </a:cubicBezTo>
                <a:cubicBezTo>
                  <a:pt x="2709" y="4210356"/>
                  <a:pt x="2931" y="3374106"/>
                  <a:pt x="2709" y="2537859"/>
                </a:cubicBezTo>
                <a:cubicBezTo>
                  <a:pt x="2709" y="1809285"/>
                  <a:pt x="-1040" y="1080713"/>
                  <a:pt x="283" y="352360"/>
                </a:cubicBezTo>
                <a:cubicBezTo>
                  <a:pt x="944" y="272696"/>
                  <a:pt x="63" y="187779"/>
                  <a:pt x="44403" y="117965"/>
                </a:cubicBezTo>
                <a:cubicBezTo>
                  <a:pt x="94259" y="34142"/>
                  <a:pt x="197280" y="-874"/>
                  <a:pt x="291257" y="658"/>
                </a:cubicBezTo>
                <a:cubicBezTo>
                  <a:pt x="365599" y="-218"/>
                  <a:pt x="439941" y="0"/>
                  <a:pt x="514505" y="219"/>
                </a:cubicBezTo>
                <a:cubicBezTo>
                  <a:pt x="531049" y="-437"/>
                  <a:pt x="550904" y="7005"/>
                  <a:pt x="555538" y="24513"/>
                </a:cubicBezTo>
                <a:cubicBezTo>
                  <a:pt x="560390" y="49462"/>
                  <a:pt x="558184" y="75725"/>
                  <a:pt x="566788" y="100018"/>
                </a:cubicBezTo>
                <a:cubicBezTo>
                  <a:pt x="579362" y="141382"/>
                  <a:pt x="612672" y="175306"/>
                  <a:pt x="653483" y="189969"/>
                </a:cubicBezTo>
                <a:cubicBezTo>
                  <a:pt x="688559" y="203319"/>
                  <a:pt x="726723" y="199160"/>
                  <a:pt x="763564" y="200254"/>
                </a:cubicBezTo>
                <a:cubicBezTo>
                  <a:pt x="1085200" y="200912"/>
                  <a:pt x="1406616" y="200693"/>
                  <a:pt x="1728252" y="200474"/>
                </a:cubicBezTo>
                <a:cubicBezTo>
                  <a:pt x="1767079" y="199597"/>
                  <a:pt x="1806345" y="202005"/>
                  <a:pt x="1845171" y="197191"/>
                </a:cubicBezTo>
                <a:cubicBezTo>
                  <a:pt x="1908926" y="187779"/>
                  <a:pt x="1961429" y="131096"/>
                  <a:pt x="1965178" y="67190"/>
                </a:cubicBezTo>
                <a:cubicBezTo>
                  <a:pt x="1967826" y="47711"/>
                  <a:pt x="1963414" y="22981"/>
                  <a:pt x="1980842" y="8974"/>
                </a:cubicBezTo>
                <a:cubicBezTo>
                  <a:pt x="1994960" y="-2624"/>
                  <a:pt x="2014593" y="658"/>
                  <a:pt x="2031579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1275065" y="3883556"/>
            <a:ext cx="4882021" cy="3064509"/>
          </a:xfrm>
          <a:custGeom>
            <a:avLst/>
            <a:gdLst>
              <a:gd name="connsiteX0" fmla="*/ 0 w 4882021"/>
              <a:gd name="connsiteY0" fmla="*/ 0 h 3064509"/>
              <a:gd name="connsiteX1" fmla="*/ 4882021 w 4882021"/>
              <a:gd name="connsiteY1" fmla="*/ 0 h 3064509"/>
              <a:gd name="connsiteX2" fmla="*/ 4882021 w 4882021"/>
              <a:gd name="connsiteY2" fmla="*/ 3064509 h 3064509"/>
              <a:gd name="connsiteX3" fmla="*/ 0 w 4882021"/>
              <a:gd name="connsiteY3" fmla="*/ 3064509 h 30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2021" h="3064509">
                <a:moveTo>
                  <a:pt x="0" y="0"/>
                </a:moveTo>
                <a:lnTo>
                  <a:pt x="4882021" y="0"/>
                </a:lnTo>
                <a:lnTo>
                  <a:pt x="4882021" y="3064509"/>
                </a:lnTo>
                <a:lnTo>
                  <a:pt x="0" y="306450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2125682" y="3883557"/>
            <a:ext cx="4882021" cy="3064509"/>
          </a:xfrm>
          <a:custGeom>
            <a:avLst/>
            <a:gdLst>
              <a:gd name="connsiteX0" fmla="*/ 0 w 4882021"/>
              <a:gd name="connsiteY0" fmla="*/ 0 h 3064509"/>
              <a:gd name="connsiteX1" fmla="*/ 4882021 w 4882021"/>
              <a:gd name="connsiteY1" fmla="*/ 0 h 3064509"/>
              <a:gd name="connsiteX2" fmla="*/ 4882021 w 4882021"/>
              <a:gd name="connsiteY2" fmla="*/ 3064509 h 3064509"/>
              <a:gd name="connsiteX3" fmla="*/ 0 w 4882021"/>
              <a:gd name="connsiteY3" fmla="*/ 3064509 h 30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2021" h="3064509">
                <a:moveTo>
                  <a:pt x="0" y="0"/>
                </a:moveTo>
                <a:lnTo>
                  <a:pt x="4882021" y="0"/>
                </a:lnTo>
                <a:lnTo>
                  <a:pt x="4882021" y="3064509"/>
                </a:lnTo>
                <a:lnTo>
                  <a:pt x="0" y="306450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119828" y="3484884"/>
            <a:ext cx="6081775" cy="3817612"/>
          </a:xfrm>
          <a:custGeom>
            <a:avLst/>
            <a:gdLst>
              <a:gd name="connsiteX0" fmla="*/ 0 w 6081775"/>
              <a:gd name="connsiteY0" fmla="*/ 0 h 3817612"/>
              <a:gd name="connsiteX1" fmla="*/ 6081775 w 6081775"/>
              <a:gd name="connsiteY1" fmla="*/ 0 h 3817612"/>
              <a:gd name="connsiteX2" fmla="*/ 6081775 w 6081775"/>
              <a:gd name="connsiteY2" fmla="*/ 3817612 h 3817612"/>
              <a:gd name="connsiteX3" fmla="*/ 0 w 6081775"/>
              <a:gd name="connsiteY3" fmla="*/ 3817612 h 381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1775" h="3817612">
                <a:moveTo>
                  <a:pt x="0" y="0"/>
                </a:moveTo>
                <a:lnTo>
                  <a:pt x="6081775" y="0"/>
                </a:lnTo>
                <a:lnTo>
                  <a:pt x="6081775" y="3817612"/>
                </a:lnTo>
                <a:lnTo>
                  <a:pt x="0" y="3817612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873721" y="1150762"/>
            <a:ext cx="8382648" cy="8325445"/>
          </a:xfrm>
          <a:custGeom>
            <a:avLst/>
            <a:gdLst>
              <a:gd name="connsiteX0" fmla="*/ 3177258 w 8382648"/>
              <a:gd name="connsiteY0" fmla="*/ 14 h 8325445"/>
              <a:gd name="connsiteX1" fmla="*/ 7219760 w 8382648"/>
              <a:gd name="connsiteY1" fmla="*/ 1153672 h 8325445"/>
              <a:gd name="connsiteX2" fmla="*/ 7548258 w 8382648"/>
              <a:gd name="connsiteY2" fmla="*/ 1405358 h 8325445"/>
              <a:gd name="connsiteX3" fmla="*/ 7960701 w 8382648"/>
              <a:gd name="connsiteY3" fmla="*/ 4752208 h 8325445"/>
              <a:gd name="connsiteX4" fmla="*/ 4957837 w 8382648"/>
              <a:gd name="connsiteY4" fmla="*/ 7960015 h 8325445"/>
              <a:gd name="connsiteX5" fmla="*/ 1922082 w 8382648"/>
              <a:gd name="connsiteY5" fmla="*/ 7685097 h 8325445"/>
              <a:gd name="connsiteX6" fmla="*/ 1637656 w 8382648"/>
              <a:gd name="connsiteY6" fmla="*/ 7387146 h 8325445"/>
              <a:gd name="connsiteX7" fmla="*/ 10442 w 8382648"/>
              <a:gd name="connsiteY7" fmla="*/ 3017904 h 8325445"/>
              <a:gd name="connsiteX8" fmla="*/ 714584 w 8382648"/>
              <a:gd name="connsiteY8" fmla="*/ 941671 h 8325445"/>
              <a:gd name="connsiteX9" fmla="*/ 2699363 w 8382648"/>
              <a:gd name="connsiteY9" fmla="*/ 16349 h 8325445"/>
              <a:gd name="connsiteX10" fmla="*/ 2694438 w 8382648"/>
              <a:gd name="connsiteY10" fmla="*/ 15028 h 8325445"/>
              <a:gd name="connsiteX11" fmla="*/ 3177258 w 8382648"/>
              <a:gd name="connsiteY11" fmla="*/ 14 h 832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2648" h="8325445">
                <a:moveTo>
                  <a:pt x="3177258" y="14"/>
                </a:moveTo>
                <a:cubicBezTo>
                  <a:pt x="5546417" y="4632"/>
                  <a:pt x="7219760" y="1153672"/>
                  <a:pt x="7219760" y="1153672"/>
                </a:cubicBezTo>
                <a:cubicBezTo>
                  <a:pt x="7332339" y="1226073"/>
                  <a:pt x="7442279" y="1308326"/>
                  <a:pt x="7548258" y="1405358"/>
                </a:cubicBezTo>
                <a:cubicBezTo>
                  <a:pt x="8493895" y="2250045"/>
                  <a:pt x="8641959" y="3667669"/>
                  <a:pt x="7960701" y="4752208"/>
                </a:cubicBezTo>
                <a:cubicBezTo>
                  <a:pt x="6546709" y="7113392"/>
                  <a:pt x="4957837" y="7960015"/>
                  <a:pt x="4957837" y="7960015"/>
                </a:cubicBezTo>
                <a:cubicBezTo>
                  <a:pt x="3989801" y="8518955"/>
                  <a:pt x="2764026" y="8443924"/>
                  <a:pt x="1922082" y="7685097"/>
                </a:cubicBezTo>
                <a:cubicBezTo>
                  <a:pt x="1814783" y="7592992"/>
                  <a:pt x="1719975" y="7493675"/>
                  <a:pt x="1637656" y="7387146"/>
                </a:cubicBezTo>
                <a:cubicBezTo>
                  <a:pt x="1629125" y="7379581"/>
                  <a:pt x="128478" y="5631210"/>
                  <a:pt x="10442" y="3017904"/>
                </a:cubicBezTo>
                <a:cubicBezTo>
                  <a:pt x="-54044" y="2293173"/>
                  <a:pt x="180091" y="1537586"/>
                  <a:pt x="714584" y="941671"/>
                </a:cubicBezTo>
                <a:cubicBezTo>
                  <a:pt x="1244152" y="344438"/>
                  <a:pt x="1971773" y="32571"/>
                  <a:pt x="2699363" y="16349"/>
                </a:cubicBezTo>
                <a:cubicBezTo>
                  <a:pt x="2699363" y="16349"/>
                  <a:pt x="2699363" y="16349"/>
                  <a:pt x="2694438" y="15028"/>
                </a:cubicBezTo>
                <a:cubicBezTo>
                  <a:pt x="2858277" y="4484"/>
                  <a:pt x="3019313" y="-294"/>
                  <a:pt x="3177258" y="14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049080" y="-965437"/>
            <a:ext cx="13560090" cy="13467558"/>
          </a:xfrm>
          <a:custGeom>
            <a:avLst/>
            <a:gdLst>
              <a:gd name="connsiteX0" fmla="*/ 5139653 w 13560090"/>
              <a:gd name="connsiteY0" fmla="*/ 23 h 13467558"/>
              <a:gd name="connsiteX1" fmla="*/ 11678958 w 13560090"/>
              <a:gd name="connsiteY1" fmla="*/ 1866224 h 13467558"/>
              <a:gd name="connsiteX2" fmla="*/ 12210348 w 13560090"/>
              <a:gd name="connsiteY2" fmla="*/ 2273360 h 13467558"/>
              <a:gd name="connsiteX3" fmla="*/ 12877532 w 13560090"/>
              <a:gd name="connsiteY3" fmla="*/ 7687353 h 13467558"/>
              <a:gd name="connsiteX4" fmla="*/ 8019985 w 13560090"/>
              <a:gd name="connsiteY4" fmla="*/ 12876424 h 13467558"/>
              <a:gd name="connsiteX5" fmla="*/ 3109233 w 13560090"/>
              <a:gd name="connsiteY5" fmla="*/ 12431705 h 13467558"/>
              <a:gd name="connsiteX6" fmla="*/ 2649134 w 13560090"/>
              <a:gd name="connsiteY6" fmla="*/ 11949729 h 13467558"/>
              <a:gd name="connsiteX7" fmla="*/ 16892 w 13560090"/>
              <a:gd name="connsiteY7" fmla="*/ 4881877 h 13467558"/>
              <a:gd name="connsiteX8" fmla="*/ 1155939 w 13560090"/>
              <a:gd name="connsiteY8" fmla="*/ 1523284 h 13467558"/>
              <a:gd name="connsiteX9" fmla="*/ 4366592 w 13560090"/>
              <a:gd name="connsiteY9" fmla="*/ 26446 h 13467558"/>
              <a:gd name="connsiteX10" fmla="*/ 4358625 w 13560090"/>
              <a:gd name="connsiteY10" fmla="*/ 24311 h 13467558"/>
              <a:gd name="connsiteX11" fmla="*/ 5139653 w 13560090"/>
              <a:gd name="connsiteY11" fmla="*/ 23 h 1346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60090" h="13467558">
                <a:moveTo>
                  <a:pt x="5139653" y="23"/>
                </a:moveTo>
                <a:cubicBezTo>
                  <a:pt x="8972094" y="7494"/>
                  <a:pt x="11678958" y="1866224"/>
                  <a:pt x="11678958" y="1866224"/>
                </a:cubicBezTo>
                <a:cubicBezTo>
                  <a:pt x="11861070" y="1983343"/>
                  <a:pt x="12038912" y="2116399"/>
                  <a:pt x="12210348" y="2273360"/>
                </a:cubicBezTo>
                <a:cubicBezTo>
                  <a:pt x="13740048" y="3639758"/>
                  <a:pt x="13979560" y="5932962"/>
                  <a:pt x="12877532" y="7687353"/>
                </a:cubicBezTo>
                <a:cubicBezTo>
                  <a:pt x="10590206" y="11506893"/>
                  <a:pt x="8019985" y="12876424"/>
                  <a:pt x="8019985" y="12876424"/>
                </a:cubicBezTo>
                <a:cubicBezTo>
                  <a:pt x="6454054" y="13780585"/>
                  <a:pt x="4471194" y="13659214"/>
                  <a:pt x="3109233" y="12431705"/>
                </a:cubicBezTo>
                <a:cubicBezTo>
                  <a:pt x="2935661" y="12282713"/>
                  <a:pt x="2782296" y="12122055"/>
                  <a:pt x="2649134" y="11949729"/>
                </a:cubicBezTo>
                <a:cubicBezTo>
                  <a:pt x="2635335" y="11937491"/>
                  <a:pt x="207832" y="9109259"/>
                  <a:pt x="16892" y="4881877"/>
                </a:cubicBezTo>
                <a:cubicBezTo>
                  <a:pt x="-87423" y="3709524"/>
                  <a:pt x="291322" y="2487258"/>
                  <a:pt x="1155939" y="1523284"/>
                </a:cubicBezTo>
                <a:cubicBezTo>
                  <a:pt x="2012589" y="557177"/>
                  <a:pt x="3189615" y="52689"/>
                  <a:pt x="4366592" y="26446"/>
                </a:cubicBezTo>
                <a:cubicBezTo>
                  <a:pt x="4366592" y="26446"/>
                  <a:pt x="4366592" y="26446"/>
                  <a:pt x="4358625" y="24311"/>
                </a:cubicBezTo>
                <a:cubicBezTo>
                  <a:pt x="4623658" y="7254"/>
                  <a:pt x="4884156" y="-476"/>
                  <a:pt x="5139653" y="23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4935200" y="745238"/>
            <a:ext cx="2153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spc="300">
                <a:solidFill>
                  <a:schemeClr val="tx1">
                    <a:lumMod val="65000"/>
                  </a:schemeClr>
                </a:solidFill>
                <a:latin typeface="+mn-lt"/>
              </a:rPr>
              <a:t>BUSINESS PLAN</a:t>
            </a:r>
            <a:endParaRPr lang="en-US" sz="1100" spc="30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987062" y="1321661"/>
            <a:ext cx="7696200" cy="7643679"/>
          </a:xfrm>
          <a:custGeom>
            <a:avLst/>
            <a:gdLst>
              <a:gd name="connsiteX0" fmla="*/ 2917076 w 7696200"/>
              <a:gd name="connsiteY0" fmla="*/ 13 h 7643679"/>
              <a:gd name="connsiteX1" fmla="*/ 6628540 w 7696200"/>
              <a:gd name="connsiteY1" fmla="*/ 1059198 h 7643679"/>
              <a:gd name="connsiteX2" fmla="*/ 6930138 w 7696200"/>
              <a:gd name="connsiteY2" fmla="*/ 1290274 h 7643679"/>
              <a:gd name="connsiteX3" fmla="*/ 7308806 w 7696200"/>
              <a:gd name="connsiteY3" fmla="*/ 4363053 h 7643679"/>
              <a:gd name="connsiteX4" fmla="*/ 4551844 w 7696200"/>
              <a:gd name="connsiteY4" fmla="*/ 7308174 h 7643679"/>
              <a:gd name="connsiteX5" fmla="*/ 1764685 w 7696200"/>
              <a:gd name="connsiteY5" fmla="*/ 7055769 h 7643679"/>
              <a:gd name="connsiteX6" fmla="*/ 1503550 w 7696200"/>
              <a:gd name="connsiteY6" fmla="*/ 6782217 h 7643679"/>
              <a:gd name="connsiteX7" fmla="*/ 9588 w 7696200"/>
              <a:gd name="connsiteY7" fmla="*/ 2770770 h 7643679"/>
              <a:gd name="connsiteX8" fmla="*/ 656068 w 7696200"/>
              <a:gd name="connsiteY8" fmla="*/ 864558 h 7643679"/>
              <a:gd name="connsiteX9" fmla="*/ 2478315 w 7696200"/>
              <a:gd name="connsiteY9" fmla="*/ 15010 h 7643679"/>
              <a:gd name="connsiteX10" fmla="*/ 2473793 w 7696200"/>
              <a:gd name="connsiteY10" fmla="*/ 13797 h 7643679"/>
              <a:gd name="connsiteX11" fmla="*/ 2917076 w 7696200"/>
              <a:gd name="connsiteY11" fmla="*/ 13 h 764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200" h="7643679">
                <a:moveTo>
                  <a:pt x="2917076" y="13"/>
                </a:moveTo>
                <a:cubicBezTo>
                  <a:pt x="5092225" y="4253"/>
                  <a:pt x="6628540" y="1059198"/>
                  <a:pt x="6628540" y="1059198"/>
                </a:cubicBezTo>
                <a:cubicBezTo>
                  <a:pt x="6731900" y="1125671"/>
                  <a:pt x="6832836" y="1201188"/>
                  <a:pt x="6930138" y="1290274"/>
                </a:cubicBezTo>
                <a:cubicBezTo>
                  <a:pt x="7798337" y="2065790"/>
                  <a:pt x="7934276" y="3367326"/>
                  <a:pt x="7308806" y="4363053"/>
                </a:cubicBezTo>
                <a:cubicBezTo>
                  <a:pt x="6010605" y="6530880"/>
                  <a:pt x="4551844" y="7308174"/>
                  <a:pt x="4551844" y="7308174"/>
                </a:cubicBezTo>
                <a:cubicBezTo>
                  <a:pt x="3663080" y="7821342"/>
                  <a:pt x="2537682" y="7752456"/>
                  <a:pt x="1764685" y="7055769"/>
                </a:cubicBezTo>
                <a:cubicBezTo>
                  <a:pt x="1666172" y="6971206"/>
                  <a:pt x="1579128" y="6880023"/>
                  <a:pt x="1503550" y="6782217"/>
                </a:cubicBezTo>
                <a:cubicBezTo>
                  <a:pt x="1495718" y="6775271"/>
                  <a:pt x="117958" y="5170073"/>
                  <a:pt x="9588" y="2770770"/>
                </a:cubicBezTo>
                <a:cubicBezTo>
                  <a:pt x="-49618" y="2105386"/>
                  <a:pt x="165343" y="1411674"/>
                  <a:pt x="656068" y="864558"/>
                </a:cubicBezTo>
                <a:cubicBezTo>
                  <a:pt x="1142270" y="316232"/>
                  <a:pt x="1810307" y="29904"/>
                  <a:pt x="2478315" y="15010"/>
                </a:cubicBezTo>
                <a:cubicBezTo>
                  <a:pt x="2478315" y="15010"/>
                  <a:pt x="2478315" y="15010"/>
                  <a:pt x="2473793" y="13797"/>
                </a:cubicBezTo>
                <a:cubicBezTo>
                  <a:pt x="2624216" y="4117"/>
                  <a:pt x="2772065" y="-270"/>
                  <a:pt x="2917076" y="13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2817208" y="3364531"/>
            <a:ext cx="3570971" cy="3575141"/>
          </a:xfrm>
          <a:custGeom>
            <a:avLst/>
            <a:gdLst>
              <a:gd name="connsiteX0" fmla="*/ 1038166 w 3570971"/>
              <a:gd name="connsiteY0" fmla="*/ 262 h 3575141"/>
              <a:gd name="connsiteX1" fmla="*/ 1152562 w 3570971"/>
              <a:gd name="connsiteY1" fmla="*/ 2608 h 3575141"/>
              <a:gd name="connsiteX2" fmla="*/ 1277760 w 3570971"/>
              <a:gd name="connsiteY2" fmla="*/ 6084 h 3575141"/>
              <a:gd name="connsiteX3" fmla="*/ 1369586 w 3570971"/>
              <a:gd name="connsiteY3" fmla="*/ 14799 h 3575141"/>
              <a:gd name="connsiteX4" fmla="*/ 1459312 w 3570971"/>
              <a:gd name="connsiteY4" fmla="*/ 24726 h 3575141"/>
              <a:gd name="connsiteX5" fmla="*/ 1684285 w 3570971"/>
              <a:gd name="connsiteY5" fmla="*/ 60386 h 3575141"/>
              <a:gd name="connsiteX6" fmla="*/ 2104610 w 3570971"/>
              <a:gd name="connsiteY6" fmla="*/ 162837 h 3575141"/>
              <a:gd name="connsiteX7" fmla="*/ 2159747 w 3570971"/>
              <a:gd name="connsiteY7" fmla="*/ 175898 h 3575141"/>
              <a:gd name="connsiteX8" fmla="*/ 2379187 w 3570971"/>
              <a:gd name="connsiteY8" fmla="*/ 245618 h 3575141"/>
              <a:gd name="connsiteX9" fmla="*/ 2613762 w 3570971"/>
              <a:gd name="connsiteY9" fmla="*/ 331852 h 3575141"/>
              <a:gd name="connsiteX10" fmla="*/ 2798059 w 3570971"/>
              <a:gd name="connsiteY10" fmla="*/ 413443 h 3575141"/>
              <a:gd name="connsiteX11" fmla="*/ 2980032 w 3570971"/>
              <a:gd name="connsiteY11" fmla="*/ 510407 h 3575141"/>
              <a:gd name="connsiteX12" fmla="*/ 3196578 w 3570971"/>
              <a:gd name="connsiteY12" fmla="*/ 657555 h 3575141"/>
              <a:gd name="connsiteX13" fmla="*/ 3433873 w 3570971"/>
              <a:gd name="connsiteY13" fmla="*/ 913380 h 3575141"/>
              <a:gd name="connsiteX14" fmla="*/ 3532722 w 3570971"/>
              <a:gd name="connsiteY14" fmla="*/ 1108840 h 3575141"/>
              <a:gd name="connsiteX15" fmla="*/ 3567706 w 3570971"/>
              <a:gd name="connsiteY15" fmla="*/ 1290668 h 3575141"/>
              <a:gd name="connsiteX16" fmla="*/ 3561576 w 3570971"/>
              <a:gd name="connsiteY16" fmla="*/ 1493426 h 3575141"/>
              <a:gd name="connsiteX17" fmla="*/ 3545861 w 3570971"/>
              <a:gd name="connsiteY17" fmla="*/ 1592288 h 3575141"/>
              <a:gd name="connsiteX18" fmla="*/ 3505936 w 3570971"/>
              <a:gd name="connsiteY18" fmla="*/ 1721963 h 3575141"/>
              <a:gd name="connsiteX19" fmla="*/ 3404548 w 3570971"/>
              <a:gd name="connsiteY19" fmla="*/ 1948853 h 3575141"/>
              <a:gd name="connsiteX20" fmla="*/ 3364307 w 3570971"/>
              <a:gd name="connsiteY20" fmla="*/ 2019787 h 3575141"/>
              <a:gd name="connsiteX21" fmla="*/ 2905349 w 3570971"/>
              <a:gd name="connsiteY21" fmla="*/ 2621475 h 3575141"/>
              <a:gd name="connsiteX22" fmla="*/ 2486553 w 3570971"/>
              <a:gd name="connsiteY22" fmla="*/ 3026009 h 3575141"/>
              <a:gd name="connsiteX23" fmla="*/ 2376912 w 3570971"/>
              <a:gd name="connsiteY23" fmla="*/ 3117369 h 3575141"/>
              <a:gd name="connsiteX24" fmla="*/ 2218089 w 3570971"/>
              <a:gd name="connsiteY24" fmla="*/ 3239930 h 3575141"/>
              <a:gd name="connsiteX25" fmla="*/ 2054961 w 3570971"/>
              <a:gd name="connsiteY25" fmla="*/ 3345336 h 3575141"/>
              <a:gd name="connsiteX26" fmla="*/ 1841331 w 3570971"/>
              <a:gd name="connsiteY26" fmla="*/ 3460257 h 3575141"/>
              <a:gd name="connsiteX27" fmla="*/ 1708604 w 3570971"/>
              <a:gd name="connsiteY27" fmla="*/ 3511634 h 3575141"/>
              <a:gd name="connsiteX28" fmla="*/ 1178625 w 3570971"/>
              <a:gd name="connsiteY28" fmla="*/ 3553863 h 3575141"/>
              <a:gd name="connsiteX29" fmla="*/ 1157267 w 3570971"/>
              <a:gd name="connsiteY29" fmla="*/ 3550060 h 3575141"/>
              <a:gd name="connsiteX30" fmla="*/ 1096639 w 3570971"/>
              <a:gd name="connsiteY30" fmla="*/ 3528245 h 3575141"/>
              <a:gd name="connsiteX31" fmla="*/ 893562 w 3570971"/>
              <a:gd name="connsiteY31" fmla="*/ 3423824 h 3575141"/>
              <a:gd name="connsiteX32" fmla="*/ 858208 w 3570971"/>
              <a:gd name="connsiteY32" fmla="*/ 3396536 h 3575141"/>
              <a:gd name="connsiteX33" fmla="*/ 650958 w 3570971"/>
              <a:gd name="connsiteY33" fmla="*/ 3187900 h 3575141"/>
              <a:gd name="connsiteX34" fmla="*/ 562145 w 3570971"/>
              <a:gd name="connsiteY34" fmla="*/ 3068017 h 3575141"/>
              <a:gd name="connsiteX35" fmla="*/ 457656 w 3570971"/>
              <a:gd name="connsiteY35" fmla="*/ 2887036 h 3575141"/>
              <a:gd name="connsiteX36" fmla="*/ 397461 w 3570971"/>
              <a:gd name="connsiteY36" fmla="*/ 2773077 h 3575141"/>
              <a:gd name="connsiteX37" fmla="*/ 330980 w 3570971"/>
              <a:gd name="connsiteY37" fmla="*/ 2609435 h 3575141"/>
              <a:gd name="connsiteX38" fmla="*/ 172306 w 3570971"/>
              <a:gd name="connsiteY38" fmla="*/ 2145477 h 3575141"/>
              <a:gd name="connsiteX39" fmla="*/ 136094 w 3570971"/>
              <a:gd name="connsiteY39" fmla="*/ 2014865 h 3575141"/>
              <a:gd name="connsiteX40" fmla="*/ 90837 w 3570971"/>
              <a:gd name="connsiteY40" fmla="*/ 1824940 h 3575141"/>
              <a:gd name="connsiteX41" fmla="*/ 51549 w 3570971"/>
              <a:gd name="connsiteY41" fmla="*/ 1625956 h 3575141"/>
              <a:gd name="connsiteX42" fmla="*/ 14928 w 3570971"/>
              <a:gd name="connsiteY42" fmla="*/ 1363703 h 3575141"/>
              <a:gd name="connsiteX43" fmla="*/ 1828 w 3570971"/>
              <a:gd name="connsiteY43" fmla="*/ 1166436 h 3575141"/>
              <a:gd name="connsiteX44" fmla="*/ 1539 w 3570971"/>
              <a:gd name="connsiteY44" fmla="*/ 1001055 h 3575141"/>
              <a:gd name="connsiteX45" fmla="*/ 66610 w 3570971"/>
              <a:gd name="connsiteY45" fmla="*/ 623972 h 3575141"/>
              <a:gd name="connsiteX46" fmla="*/ 118578 w 3570971"/>
              <a:gd name="connsiteY46" fmla="*/ 495761 h 3575141"/>
              <a:gd name="connsiteX47" fmla="*/ 184466 w 3570971"/>
              <a:gd name="connsiteY47" fmla="*/ 381961 h 3575141"/>
              <a:gd name="connsiteX48" fmla="*/ 380215 w 3570971"/>
              <a:gd name="connsiteY48" fmla="*/ 187575 h 3575141"/>
              <a:gd name="connsiteX49" fmla="*/ 596275 w 3570971"/>
              <a:gd name="connsiteY49" fmla="*/ 76862 h 3575141"/>
              <a:gd name="connsiteX50" fmla="*/ 737176 w 3570971"/>
              <a:gd name="connsiteY50" fmla="*/ 34795 h 3575141"/>
              <a:gd name="connsiteX51" fmla="*/ 833981 w 3570971"/>
              <a:gd name="connsiteY51" fmla="*/ 18187 h 3575141"/>
              <a:gd name="connsiteX52" fmla="*/ 923601 w 3570971"/>
              <a:gd name="connsiteY52" fmla="*/ 8535 h 3575141"/>
              <a:gd name="connsiteX53" fmla="*/ 1038166 w 3570971"/>
              <a:gd name="connsiteY53" fmla="*/ 262 h 35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570971" h="3575141">
                <a:moveTo>
                  <a:pt x="1038166" y="262"/>
                </a:moveTo>
                <a:cubicBezTo>
                  <a:pt x="1076565" y="-513"/>
                  <a:pt x="1114937" y="481"/>
                  <a:pt x="1152562" y="2608"/>
                </a:cubicBezTo>
                <a:cubicBezTo>
                  <a:pt x="1195880" y="47"/>
                  <a:pt x="1237428" y="4118"/>
                  <a:pt x="1277760" y="6084"/>
                </a:cubicBezTo>
                <a:cubicBezTo>
                  <a:pt x="1309364" y="7480"/>
                  <a:pt x="1340082" y="12192"/>
                  <a:pt x="1369586" y="14799"/>
                </a:cubicBezTo>
                <a:cubicBezTo>
                  <a:pt x="1401189" y="16195"/>
                  <a:pt x="1429807" y="22118"/>
                  <a:pt x="1459312" y="24726"/>
                </a:cubicBezTo>
                <a:cubicBezTo>
                  <a:pt x="1534892" y="34401"/>
                  <a:pt x="1608704" y="50711"/>
                  <a:pt x="1684285" y="60386"/>
                </a:cubicBezTo>
                <a:cubicBezTo>
                  <a:pt x="1825278" y="91219"/>
                  <a:pt x="1966271" y="122053"/>
                  <a:pt x="2104610" y="162837"/>
                </a:cubicBezTo>
                <a:cubicBezTo>
                  <a:pt x="2124498" y="168190"/>
                  <a:pt x="2141073" y="172650"/>
                  <a:pt x="2159747" y="175898"/>
                </a:cubicBezTo>
                <a:cubicBezTo>
                  <a:pt x="2231789" y="198840"/>
                  <a:pt x="2305930" y="220571"/>
                  <a:pt x="2379187" y="245618"/>
                </a:cubicBezTo>
                <a:cubicBezTo>
                  <a:pt x="2459074" y="272449"/>
                  <a:pt x="2536860" y="300492"/>
                  <a:pt x="2613762" y="331852"/>
                </a:cubicBezTo>
                <a:cubicBezTo>
                  <a:pt x="2674089" y="358752"/>
                  <a:pt x="2738616" y="383227"/>
                  <a:pt x="2798059" y="413443"/>
                </a:cubicBezTo>
                <a:cubicBezTo>
                  <a:pt x="2859601" y="442448"/>
                  <a:pt x="2922358" y="473556"/>
                  <a:pt x="2980032" y="510407"/>
                </a:cubicBezTo>
                <a:cubicBezTo>
                  <a:pt x="3055493" y="553821"/>
                  <a:pt x="3124986" y="606294"/>
                  <a:pt x="3196578" y="657555"/>
                </a:cubicBezTo>
                <a:cubicBezTo>
                  <a:pt x="3284851" y="732858"/>
                  <a:pt x="3370138" y="812688"/>
                  <a:pt x="3433873" y="913380"/>
                </a:cubicBezTo>
                <a:cubicBezTo>
                  <a:pt x="3476622" y="972875"/>
                  <a:pt x="3504673" y="1040858"/>
                  <a:pt x="3532722" y="1108840"/>
                </a:cubicBezTo>
                <a:cubicBezTo>
                  <a:pt x="3554698" y="1166301"/>
                  <a:pt x="3559545" y="1228038"/>
                  <a:pt x="3567706" y="1290668"/>
                </a:cubicBezTo>
                <a:cubicBezTo>
                  <a:pt x="3572882" y="1357826"/>
                  <a:pt x="3572644" y="1425306"/>
                  <a:pt x="3561576" y="1493426"/>
                </a:cubicBezTo>
                <a:cubicBezTo>
                  <a:pt x="3556044" y="1527485"/>
                  <a:pt x="3554709" y="1559121"/>
                  <a:pt x="3545861" y="1592288"/>
                </a:cubicBezTo>
                <a:cubicBezTo>
                  <a:pt x="3532257" y="1636618"/>
                  <a:pt x="3524069" y="1680629"/>
                  <a:pt x="3505936" y="1721963"/>
                </a:cubicBezTo>
                <a:cubicBezTo>
                  <a:pt x="3478070" y="1799781"/>
                  <a:pt x="3442359" y="1873711"/>
                  <a:pt x="3404548" y="1948853"/>
                </a:cubicBezTo>
                <a:cubicBezTo>
                  <a:pt x="3392940" y="1972392"/>
                  <a:pt x="3379231" y="1997141"/>
                  <a:pt x="3364307" y="2019787"/>
                </a:cubicBezTo>
                <a:cubicBezTo>
                  <a:pt x="3239716" y="2240433"/>
                  <a:pt x="3074355" y="2434110"/>
                  <a:pt x="2905349" y="2621475"/>
                </a:cubicBezTo>
                <a:cubicBezTo>
                  <a:pt x="2772821" y="2765332"/>
                  <a:pt x="2630901" y="2897774"/>
                  <a:pt x="2486553" y="3026009"/>
                </a:cubicBezTo>
                <a:cubicBezTo>
                  <a:pt x="2451516" y="3057461"/>
                  <a:pt x="2411949" y="3085917"/>
                  <a:pt x="2376912" y="3117369"/>
                </a:cubicBezTo>
                <a:cubicBezTo>
                  <a:pt x="2326291" y="3160625"/>
                  <a:pt x="2269925" y="3198779"/>
                  <a:pt x="2218089" y="3239930"/>
                </a:cubicBezTo>
                <a:cubicBezTo>
                  <a:pt x="2162607" y="3274768"/>
                  <a:pt x="2112872" y="3314707"/>
                  <a:pt x="2054961" y="3345336"/>
                </a:cubicBezTo>
                <a:cubicBezTo>
                  <a:pt x="1983566" y="3386556"/>
                  <a:pt x="1915486" y="3428668"/>
                  <a:pt x="1841331" y="3460257"/>
                </a:cubicBezTo>
                <a:cubicBezTo>
                  <a:pt x="1795689" y="3478192"/>
                  <a:pt x="1754576" y="3499122"/>
                  <a:pt x="1708604" y="3511634"/>
                </a:cubicBezTo>
                <a:cubicBezTo>
                  <a:pt x="1539520" y="3572778"/>
                  <a:pt x="1353981" y="3595722"/>
                  <a:pt x="1178625" y="3553863"/>
                </a:cubicBezTo>
                <a:cubicBezTo>
                  <a:pt x="1171249" y="3553212"/>
                  <a:pt x="1164170" y="3551862"/>
                  <a:pt x="1157267" y="3550060"/>
                </a:cubicBezTo>
                <a:cubicBezTo>
                  <a:pt x="1136560" y="3544654"/>
                  <a:pt x="1117439" y="3535175"/>
                  <a:pt x="1096639" y="3528245"/>
                </a:cubicBezTo>
                <a:cubicBezTo>
                  <a:pt x="1024597" y="3505302"/>
                  <a:pt x="956979" y="3465775"/>
                  <a:pt x="893562" y="3423824"/>
                </a:cubicBezTo>
                <a:cubicBezTo>
                  <a:pt x="881187" y="3416940"/>
                  <a:pt x="869697" y="3406738"/>
                  <a:pt x="858208" y="3396536"/>
                </a:cubicBezTo>
                <a:cubicBezTo>
                  <a:pt x="779656" y="3338069"/>
                  <a:pt x="712157" y="3264804"/>
                  <a:pt x="650958" y="3187900"/>
                </a:cubicBezTo>
                <a:cubicBezTo>
                  <a:pt x="618259" y="3150661"/>
                  <a:pt x="591860" y="3109786"/>
                  <a:pt x="562145" y="3068017"/>
                </a:cubicBezTo>
                <a:cubicBezTo>
                  <a:pt x="526911" y="3006989"/>
                  <a:pt x="491675" y="2945961"/>
                  <a:pt x="457656" y="2887036"/>
                </a:cubicBezTo>
                <a:cubicBezTo>
                  <a:pt x="433686" y="2850369"/>
                  <a:pt x="419331" y="2810956"/>
                  <a:pt x="397461" y="2773077"/>
                </a:cubicBezTo>
                <a:cubicBezTo>
                  <a:pt x="376700" y="2717721"/>
                  <a:pt x="349640" y="2666003"/>
                  <a:pt x="330980" y="2609435"/>
                </a:cubicBezTo>
                <a:cubicBezTo>
                  <a:pt x="264274" y="2459952"/>
                  <a:pt x="219782" y="2300449"/>
                  <a:pt x="172306" y="2145477"/>
                </a:cubicBezTo>
                <a:cubicBezTo>
                  <a:pt x="160935" y="2101536"/>
                  <a:pt x="144150" y="2057914"/>
                  <a:pt x="136094" y="2014865"/>
                </a:cubicBezTo>
                <a:cubicBezTo>
                  <a:pt x="121303" y="1950451"/>
                  <a:pt x="104412" y="1887249"/>
                  <a:pt x="90837" y="1824940"/>
                </a:cubicBezTo>
                <a:cubicBezTo>
                  <a:pt x="80245" y="1758101"/>
                  <a:pt x="58824" y="1691904"/>
                  <a:pt x="51549" y="1625956"/>
                </a:cubicBezTo>
                <a:cubicBezTo>
                  <a:pt x="34222" y="1537753"/>
                  <a:pt x="25624" y="1450122"/>
                  <a:pt x="14928" y="1363703"/>
                </a:cubicBezTo>
                <a:cubicBezTo>
                  <a:pt x="9751" y="1296545"/>
                  <a:pt x="374" y="1231810"/>
                  <a:pt x="1828" y="1166436"/>
                </a:cubicBezTo>
                <a:cubicBezTo>
                  <a:pt x="-2688" y="1110119"/>
                  <a:pt x="2740" y="1056479"/>
                  <a:pt x="1539" y="1001055"/>
                </a:cubicBezTo>
                <a:cubicBezTo>
                  <a:pt x="8974" y="873301"/>
                  <a:pt x="30554" y="745800"/>
                  <a:pt x="66610" y="623972"/>
                </a:cubicBezTo>
                <a:cubicBezTo>
                  <a:pt x="83528" y="580533"/>
                  <a:pt x="100445" y="537094"/>
                  <a:pt x="118578" y="495761"/>
                </a:cubicBezTo>
                <a:cubicBezTo>
                  <a:pt x="137925" y="456531"/>
                  <a:pt x="161804" y="420299"/>
                  <a:pt x="184466" y="381961"/>
                </a:cubicBezTo>
                <a:cubicBezTo>
                  <a:pt x="238521" y="305858"/>
                  <a:pt x="305281" y="242061"/>
                  <a:pt x="380215" y="187575"/>
                </a:cubicBezTo>
                <a:cubicBezTo>
                  <a:pt x="449180" y="142145"/>
                  <a:pt x="519691" y="104242"/>
                  <a:pt x="596275" y="76862"/>
                </a:cubicBezTo>
                <a:cubicBezTo>
                  <a:pt x="641918" y="58928"/>
                  <a:pt x="687559" y="40994"/>
                  <a:pt x="737176" y="34795"/>
                </a:cubicBezTo>
                <a:cubicBezTo>
                  <a:pt x="769664" y="32873"/>
                  <a:pt x="799393" y="21322"/>
                  <a:pt x="833981" y="18187"/>
                </a:cubicBezTo>
                <a:cubicBezTo>
                  <a:pt x="863154" y="15374"/>
                  <a:pt x="892327" y="12560"/>
                  <a:pt x="923601" y="8535"/>
                </a:cubicBezTo>
                <a:cubicBezTo>
                  <a:pt x="961339" y="3582"/>
                  <a:pt x="999766" y="1037"/>
                  <a:pt x="1038166" y="262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504699" y="3364530"/>
            <a:ext cx="3570971" cy="3575141"/>
          </a:xfrm>
          <a:custGeom>
            <a:avLst/>
            <a:gdLst>
              <a:gd name="connsiteX0" fmla="*/ 1038167 w 3570971"/>
              <a:gd name="connsiteY0" fmla="*/ 262 h 3575141"/>
              <a:gd name="connsiteX1" fmla="*/ 1152563 w 3570971"/>
              <a:gd name="connsiteY1" fmla="*/ 2609 h 3575141"/>
              <a:gd name="connsiteX2" fmla="*/ 1277760 w 3570971"/>
              <a:gd name="connsiteY2" fmla="*/ 6084 h 3575141"/>
              <a:gd name="connsiteX3" fmla="*/ 1369586 w 3570971"/>
              <a:gd name="connsiteY3" fmla="*/ 14799 h 3575141"/>
              <a:gd name="connsiteX4" fmla="*/ 1459311 w 3570971"/>
              <a:gd name="connsiteY4" fmla="*/ 24726 h 3575141"/>
              <a:gd name="connsiteX5" fmla="*/ 1684285 w 3570971"/>
              <a:gd name="connsiteY5" fmla="*/ 60386 h 3575141"/>
              <a:gd name="connsiteX6" fmla="*/ 2104610 w 3570971"/>
              <a:gd name="connsiteY6" fmla="*/ 162837 h 3575141"/>
              <a:gd name="connsiteX7" fmla="*/ 2159747 w 3570971"/>
              <a:gd name="connsiteY7" fmla="*/ 175898 h 3575141"/>
              <a:gd name="connsiteX8" fmla="*/ 2379187 w 3570971"/>
              <a:gd name="connsiteY8" fmla="*/ 245618 h 3575141"/>
              <a:gd name="connsiteX9" fmla="*/ 2613762 w 3570971"/>
              <a:gd name="connsiteY9" fmla="*/ 331852 h 3575141"/>
              <a:gd name="connsiteX10" fmla="*/ 2798058 w 3570971"/>
              <a:gd name="connsiteY10" fmla="*/ 413443 h 3575141"/>
              <a:gd name="connsiteX11" fmla="*/ 2980031 w 3570971"/>
              <a:gd name="connsiteY11" fmla="*/ 510407 h 3575141"/>
              <a:gd name="connsiteX12" fmla="*/ 3196578 w 3570971"/>
              <a:gd name="connsiteY12" fmla="*/ 657555 h 3575141"/>
              <a:gd name="connsiteX13" fmla="*/ 3433873 w 3570971"/>
              <a:gd name="connsiteY13" fmla="*/ 913380 h 3575141"/>
              <a:gd name="connsiteX14" fmla="*/ 3532722 w 3570971"/>
              <a:gd name="connsiteY14" fmla="*/ 1108840 h 3575141"/>
              <a:gd name="connsiteX15" fmla="*/ 3567706 w 3570971"/>
              <a:gd name="connsiteY15" fmla="*/ 1290668 h 3575141"/>
              <a:gd name="connsiteX16" fmla="*/ 3561576 w 3570971"/>
              <a:gd name="connsiteY16" fmla="*/ 1493426 h 3575141"/>
              <a:gd name="connsiteX17" fmla="*/ 3545861 w 3570971"/>
              <a:gd name="connsiteY17" fmla="*/ 1592288 h 3575141"/>
              <a:gd name="connsiteX18" fmla="*/ 3505936 w 3570971"/>
              <a:gd name="connsiteY18" fmla="*/ 1721963 h 3575141"/>
              <a:gd name="connsiteX19" fmla="*/ 3404548 w 3570971"/>
              <a:gd name="connsiteY19" fmla="*/ 1948853 h 3575141"/>
              <a:gd name="connsiteX20" fmla="*/ 3364307 w 3570971"/>
              <a:gd name="connsiteY20" fmla="*/ 2019787 h 3575141"/>
              <a:gd name="connsiteX21" fmla="*/ 2905349 w 3570971"/>
              <a:gd name="connsiteY21" fmla="*/ 2621475 h 3575141"/>
              <a:gd name="connsiteX22" fmla="*/ 2486553 w 3570971"/>
              <a:gd name="connsiteY22" fmla="*/ 3026009 h 3575141"/>
              <a:gd name="connsiteX23" fmla="*/ 2376912 w 3570971"/>
              <a:gd name="connsiteY23" fmla="*/ 3117369 h 3575141"/>
              <a:gd name="connsiteX24" fmla="*/ 2218089 w 3570971"/>
              <a:gd name="connsiteY24" fmla="*/ 3239930 h 3575141"/>
              <a:gd name="connsiteX25" fmla="*/ 2054961 w 3570971"/>
              <a:gd name="connsiteY25" fmla="*/ 3345336 h 3575141"/>
              <a:gd name="connsiteX26" fmla="*/ 1841331 w 3570971"/>
              <a:gd name="connsiteY26" fmla="*/ 3460257 h 3575141"/>
              <a:gd name="connsiteX27" fmla="*/ 1708604 w 3570971"/>
              <a:gd name="connsiteY27" fmla="*/ 3511634 h 3575141"/>
              <a:gd name="connsiteX28" fmla="*/ 1178625 w 3570971"/>
              <a:gd name="connsiteY28" fmla="*/ 3553863 h 3575141"/>
              <a:gd name="connsiteX29" fmla="*/ 1157267 w 3570971"/>
              <a:gd name="connsiteY29" fmla="*/ 3550060 h 3575141"/>
              <a:gd name="connsiteX30" fmla="*/ 1096639 w 3570971"/>
              <a:gd name="connsiteY30" fmla="*/ 3528245 h 3575141"/>
              <a:gd name="connsiteX31" fmla="*/ 893562 w 3570971"/>
              <a:gd name="connsiteY31" fmla="*/ 3423824 h 3575141"/>
              <a:gd name="connsiteX32" fmla="*/ 858208 w 3570971"/>
              <a:gd name="connsiteY32" fmla="*/ 3396536 h 3575141"/>
              <a:gd name="connsiteX33" fmla="*/ 650958 w 3570971"/>
              <a:gd name="connsiteY33" fmla="*/ 3187900 h 3575141"/>
              <a:gd name="connsiteX34" fmla="*/ 562145 w 3570971"/>
              <a:gd name="connsiteY34" fmla="*/ 3068017 h 3575141"/>
              <a:gd name="connsiteX35" fmla="*/ 457656 w 3570971"/>
              <a:gd name="connsiteY35" fmla="*/ 2887036 h 3575141"/>
              <a:gd name="connsiteX36" fmla="*/ 397461 w 3570971"/>
              <a:gd name="connsiteY36" fmla="*/ 2773077 h 3575141"/>
              <a:gd name="connsiteX37" fmla="*/ 330980 w 3570971"/>
              <a:gd name="connsiteY37" fmla="*/ 2609435 h 3575141"/>
              <a:gd name="connsiteX38" fmla="*/ 172307 w 3570971"/>
              <a:gd name="connsiteY38" fmla="*/ 2145477 h 3575141"/>
              <a:gd name="connsiteX39" fmla="*/ 136095 w 3570971"/>
              <a:gd name="connsiteY39" fmla="*/ 2014865 h 3575141"/>
              <a:gd name="connsiteX40" fmla="*/ 90837 w 3570971"/>
              <a:gd name="connsiteY40" fmla="*/ 1824940 h 3575141"/>
              <a:gd name="connsiteX41" fmla="*/ 51549 w 3570971"/>
              <a:gd name="connsiteY41" fmla="*/ 1625956 h 3575141"/>
              <a:gd name="connsiteX42" fmla="*/ 14928 w 3570971"/>
              <a:gd name="connsiteY42" fmla="*/ 1363703 h 3575141"/>
              <a:gd name="connsiteX43" fmla="*/ 1828 w 3570971"/>
              <a:gd name="connsiteY43" fmla="*/ 1166436 h 3575141"/>
              <a:gd name="connsiteX44" fmla="*/ 1539 w 3570971"/>
              <a:gd name="connsiteY44" fmla="*/ 1001055 h 3575141"/>
              <a:gd name="connsiteX45" fmla="*/ 66610 w 3570971"/>
              <a:gd name="connsiteY45" fmla="*/ 623972 h 3575141"/>
              <a:gd name="connsiteX46" fmla="*/ 118578 w 3570971"/>
              <a:gd name="connsiteY46" fmla="*/ 495761 h 3575141"/>
              <a:gd name="connsiteX47" fmla="*/ 184467 w 3570971"/>
              <a:gd name="connsiteY47" fmla="*/ 381961 h 3575141"/>
              <a:gd name="connsiteX48" fmla="*/ 380215 w 3570971"/>
              <a:gd name="connsiteY48" fmla="*/ 187575 h 3575141"/>
              <a:gd name="connsiteX49" fmla="*/ 596275 w 3570971"/>
              <a:gd name="connsiteY49" fmla="*/ 76862 h 3575141"/>
              <a:gd name="connsiteX50" fmla="*/ 737177 w 3570971"/>
              <a:gd name="connsiteY50" fmla="*/ 34795 h 3575141"/>
              <a:gd name="connsiteX51" fmla="*/ 833981 w 3570971"/>
              <a:gd name="connsiteY51" fmla="*/ 18187 h 3575141"/>
              <a:gd name="connsiteX52" fmla="*/ 923601 w 3570971"/>
              <a:gd name="connsiteY52" fmla="*/ 8535 h 3575141"/>
              <a:gd name="connsiteX53" fmla="*/ 1038167 w 3570971"/>
              <a:gd name="connsiteY53" fmla="*/ 262 h 35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570971" h="3575141">
                <a:moveTo>
                  <a:pt x="1038167" y="262"/>
                </a:moveTo>
                <a:cubicBezTo>
                  <a:pt x="1076566" y="-513"/>
                  <a:pt x="1114938" y="481"/>
                  <a:pt x="1152563" y="2609"/>
                </a:cubicBezTo>
                <a:cubicBezTo>
                  <a:pt x="1195880" y="47"/>
                  <a:pt x="1237428" y="4118"/>
                  <a:pt x="1277760" y="6084"/>
                </a:cubicBezTo>
                <a:cubicBezTo>
                  <a:pt x="1309364" y="7480"/>
                  <a:pt x="1340082" y="12192"/>
                  <a:pt x="1369586" y="14799"/>
                </a:cubicBezTo>
                <a:cubicBezTo>
                  <a:pt x="1401190" y="16194"/>
                  <a:pt x="1429808" y="22119"/>
                  <a:pt x="1459311" y="24726"/>
                </a:cubicBezTo>
                <a:cubicBezTo>
                  <a:pt x="1534892" y="34401"/>
                  <a:pt x="1608704" y="50711"/>
                  <a:pt x="1684285" y="60386"/>
                </a:cubicBezTo>
                <a:cubicBezTo>
                  <a:pt x="1825278" y="91219"/>
                  <a:pt x="1966271" y="122053"/>
                  <a:pt x="2104610" y="162837"/>
                </a:cubicBezTo>
                <a:cubicBezTo>
                  <a:pt x="2124499" y="168190"/>
                  <a:pt x="2141073" y="172650"/>
                  <a:pt x="2159747" y="175898"/>
                </a:cubicBezTo>
                <a:cubicBezTo>
                  <a:pt x="2231788" y="198840"/>
                  <a:pt x="2305930" y="220571"/>
                  <a:pt x="2379187" y="245618"/>
                </a:cubicBezTo>
                <a:cubicBezTo>
                  <a:pt x="2459074" y="272448"/>
                  <a:pt x="2536860" y="300492"/>
                  <a:pt x="2613762" y="331852"/>
                </a:cubicBezTo>
                <a:cubicBezTo>
                  <a:pt x="2674089" y="358752"/>
                  <a:pt x="2738616" y="383227"/>
                  <a:pt x="2798058" y="413443"/>
                </a:cubicBezTo>
                <a:cubicBezTo>
                  <a:pt x="2859601" y="442448"/>
                  <a:pt x="2922358" y="473557"/>
                  <a:pt x="2980031" y="510407"/>
                </a:cubicBezTo>
                <a:cubicBezTo>
                  <a:pt x="3055493" y="553821"/>
                  <a:pt x="3124986" y="606294"/>
                  <a:pt x="3196578" y="657555"/>
                </a:cubicBezTo>
                <a:cubicBezTo>
                  <a:pt x="3284851" y="732857"/>
                  <a:pt x="3370138" y="812688"/>
                  <a:pt x="3433873" y="913380"/>
                </a:cubicBezTo>
                <a:cubicBezTo>
                  <a:pt x="3476622" y="972875"/>
                  <a:pt x="3504673" y="1040858"/>
                  <a:pt x="3532722" y="1108840"/>
                </a:cubicBezTo>
                <a:cubicBezTo>
                  <a:pt x="3554698" y="1166301"/>
                  <a:pt x="3559545" y="1228038"/>
                  <a:pt x="3567706" y="1290668"/>
                </a:cubicBezTo>
                <a:cubicBezTo>
                  <a:pt x="3572882" y="1357826"/>
                  <a:pt x="3572644" y="1425306"/>
                  <a:pt x="3561576" y="1493426"/>
                </a:cubicBezTo>
                <a:cubicBezTo>
                  <a:pt x="3556044" y="1527485"/>
                  <a:pt x="3554709" y="1559121"/>
                  <a:pt x="3545861" y="1592288"/>
                </a:cubicBezTo>
                <a:cubicBezTo>
                  <a:pt x="3532257" y="1636618"/>
                  <a:pt x="3524069" y="1680629"/>
                  <a:pt x="3505936" y="1721963"/>
                </a:cubicBezTo>
                <a:cubicBezTo>
                  <a:pt x="3478070" y="1799781"/>
                  <a:pt x="3442359" y="1873711"/>
                  <a:pt x="3404548" y="1948853"/>
                </a:cubicBezTo>
                <a:cubicBezTo>
                  <a:pt x="3392940" y="1972392"/>
                  <a:pt x="3379231" y="1997141"/>
                  <a:pt x="3364307" y="2019787"/>
                </a:cubicBezTo>
                <a:cubicBezTo>
                  <a:pt x="3239716" y="2240433"/>
                  <a:pt x="3074355" y="2434110"/>
                  <a:pt x="2905349" y="2621475"/>
                </a:cubicBezTo>
                <a:cubicBezTo>
                  <a:pt x="2772821" y="2765332"/>
                  <a:pt x="2630902" y="2897774"/>
                  <a:pt x="2486553" y="3026009"/>
                </a:cubicBezTo>
                <a:cubicBezTo>
                  <a:pt x="2451516" y="3057461"/>
                  <a:pt x="2411949" y="3085917"/>
                  <a:pt x="2376912" y="3117369"/>
                </a:cubicBezTo>
                <a:cubicBezTo>
                  <a:pt x="2326291" y="3160625"/>
                  <a:pt x="2269925" y="3198779"/>
                  <a:pt x="2218089" y="3239930"/>
                </a:cubicBezTo>
                <a:cubicBezTo>
                  <a:pt x="2162607" y="3274768"/>
                  <a:pt x="2112872" y="3314707"/>
                  <a:pt x="2054961" y="3345336"/>
                </a:cubicBezTo>
                <a:cubicBezTo>
                  <a:pt x="1983566" y="3386556"/>
                  <a:pt x="1915486" y="3428668"/>
                  <a:pt x="1841331" y="3460257"/>
                </a:cubicBezTo>
                <a:cubicBezTo>
                  <a:pt x="1795688" y="3478191"/>
                  <a:pt x="1754576" y="3499122"/>
                  <a:pt x="1708604" y="3511634"/>
                </a:cubicBezTo>
                <a:cubicBezTo>
                  <a:pt x="1539520" y="3572778"/>
                  <a:pt x="1353981" y="3595722"/>
                  <a:pt x="1178625" y="3553863"/>
                </a:cubicBezTo>
                <a:cubicBezTo>
                  <a:pt x="1171249" y="3553212"/>
                  <a:pt x="1164170" y="3551862"/>
                  <a:pt x="1157267" y="3550060"/>
                </a:cubicBezTo>
                <a:cubicBezTo>
                  <a:pt x="1136560" y="3544654"/>
                  <a:pt x="1117439" y="3535175"/>
                  <a:pt x="1096639" y="3528245"/>
                </a:cubicBezTo>
                <a:cubicBezTo>
                  <a:pt x="1024597" y="3505302"/>
                  <a:pt x="956979" y="3465775"/>
                  <a:pt x="893562" y="3423824"/>
                </a:cubicBezTo>
                <a:cubicBezTo>
                  <a:pt x="881187" y="3416940"/>
                  <a:pt x="869698" y="3406738"/>
                  <a:pt x="858208" y="3396536"/>
                </a:cubicBezTo>
                <a:cubicBezTo>
                  <a:pt x="779656" y="3338069"/>
                  <a:pt x="712158" y="3264804"/>
                  <a:pt x="650958" y="3187900"/>
                </a:cubicBezTo>
                <a:cubicBezTo>
                  <a:pt x="618259" y="3150661"/>
                  <a:pt x="591860" y="3109786"/>
                  <a:pt x="562145" y="3068017"/>
                </a:cubicBezTo>
                <a:cubicBezTo>
                  <a:pt x="526911" y="3006989"/>
                  <a:pt x="491676" y="2945961"/>
                  <a:pt x="457656" y="2887036"/>
                </a:cubicBezTo>
                <a:cubicBezTo>
                  <a:pt x="433687" y="2850369"/>
                  <a:pt x="419331" y="2810956"/>
                  <a:pt x="397461" y="2773077"/>
                </a:cubicBezTo>
                <a:cubicBezTo>
                  <a:pt x="376701" y="2717721"/>
                  <a:pt x="349641" y="2666003"/>
                  <a:pt x="330980" y="2609435"/>
                </a:cubicBezTo>
                <a:cubicBezTo>
                  <a:pt x="264274" y="2459952"/>
                  <a:pt x="219783" y="2300449"/>
                  <a:pt x="172307" y="2145477"/>
                </a:cubicBezTo>
                <a:cubicBezTo>
                  <a:pt x="160935" y="2101536"/>
                  <a:pt x="144150" y="2057914"/>
                  <a:pt x="136095" y="2014865"/>
                </a:cubicBezTo>
                <a:cubicBezTo>
                  <a:pt x="121303" y="1950451"/>
                  <a:pt x="104413" y="1887249"/>
                  <a:pt x="90837" y="1824940"/>
                </a:cubicBezTo>
                <a:cubicBezTo>
                  <a:pt x="80245" y="1758101"/>
                  <a:pt x="58824" y="1691904"/>
                  <a:pt x="51549" y="1625956"/>
                </a:cubicBezTo>
                <a:cubicBezTo>
                  <a:pt x="34222" y="1537753"/>
                  <a:pt x="25625" y="1450122"/>
                  <a:pt x="14928" y="1363703"/>
                </a:cubicBezTo>
                <a:cubicBezTo>
                  <a:pt x="9752" y="1296545"/>
                  <a:pt x="375" y="1231810"/>
                  <a:pt x="1828" y="1166436"/>
                </a:cubicBezTo>
                <a:cubicBezTo>
                  <a:pt x="-2688" y="1110119"/>
                  <a:pt x="2740" y="1056479"/>
                  <a:pt x="1539" y="1001055"/>
                </a:cubicBezTo>
                <a:cubicBezTo>
                  <a:pt x="8975" y="873301"/>
                  <a:pt x="30555" y="745800"/>
                  <a:pt x="66610" y="623972"/>
                </a:cubicBezTo>
                <a:cubicBezTo>
                  <a:pt x="83528" y="580533"/>
                  <a:pt x="100445" y="537094"/>
                  <a:pt x="118578" y="495761"/>
                </a:cubicBezTo>
                <a:cubicBezTo>
                  <a:pt x="137927" y="456532"/>
                  <a:pt x="161804" y="420299"/>
                  <a:pt x="184467" y="381961"/>
                </a:cubicBezTo>
                <a:cubicBezTo>
                  <a:pt x="238521" y="305858"/>
                  <a:pt x="305281" y="242061"/>
                  <a:pt x="380215" y="187575"/>
                </a:cubicBezTo>
                <a:cubicBezTo>
                  <a:pt x="449180" y="142145"/>
                  <a:pt x="519691" y="104242"/>
                  <a:pt x="596275" y="76862"/>
                </a:cubicBezTo>
                <a:cubicBezTo>
                  <a:pt x="641918" y="58928"/>
                  <a:pt x="687560" y="40994"/>
                  <a:pt x="737177" y="34795"/>
                </a:cubicBezTo>
                <a:cubicBezTo>
                  <a:pt x="769665" y="32873"/>
                  <a:pt x="799393" y="21322"/>
                  <a:pt x="833981" y="18187"/>
                </a:cubicBezTo>
                <a:cubicBezTo>
                  <a:pt x="863154" y="15374"/>
                  <a:pt x="892327" y="12560"/>
                  <a:pt x="923601" y="8535"/>
                </a:cubicBezTo>
                <a:cubicBezTo>
                  <a:pt x="961339" y="3582"/>
                  <a:pt x="999767" y="1037"/>
                  <a:pt x="1038167" y="262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192193" y="3364532"/>
            <a:ext cx="3570972" cy="3575141"/>
          </a:xfrm>
          <a:custGeom>
            <a:avLst/>
            <a:gdLst>
              <a:gd name="connsiteX0" fmla="*/ 1038166 w 3570972"/>
              <a:gd name="connsiteY0" fmla="*/ 262 h 3575141"/>
              <a:gd name="connsiteX1" fmla="*/ 1152563 w 3570972"/>
              <a:gd name="connsiteY1" fmla="*/ 2608 h 3575141"/>
              <a:gd name="connsiteX2" fmla="*/ 1277761 w 3570972"/>
              <a:gd name="connsiteY2" fmla="*/ 6085 h 3575141"/>
              <a:gd name="connsiteX3" fmla="*/ 1369586 w 3570972"/>
              <a:gd name="connsiteY3" fmla="*/ 14799 h 3575141"/>
              <a:gd name="connsiteX4" fmla="*/ 1459312 w 3570972"/>
              <a:gd name="connsiteY4" fmla="*/ 24726 h 3575141"/>
              <a:gd name="connsiteX5" fmla="*/ 1684285 w 3570972"/>
              <a:gd name="connsiteY5" fmla="*/ 60386 h 3575141"/>
              <a:gd name="connsiteX6" fmla="*/ 2104610 w 3570972"/>
              <a:gd name="connsiteY6" fmla="*/ 162837 h 3575141"/>
              <a:gd name="connsiteX7" fmla="*/ 2159748 w 3570972"/>
              <a:gd name="connsiteY7" fmla="*/ 175898 h 3575141"/>
              <a:gd name="connsiteX8" fmla="*/ 2379187 w 3570972"/>
              <a:gd name="connsiteY8" fmla="*/ 245617 h 3575141"/>
              <a:gd name="connsiteX9" fmla="*/ 2613762 w 3570972"/>
              <a:gd name="connsiteY9" fmla="*/ 331852 h 3575141"/>
              <a:gd name="connsiteX10" fmla="*/ 2798059 w 3570972"/>
              <a:gd name="connsiteY10" fmla="*/ 413443 h 3575141"/>
              <a:gd name="connsiteX11" fmla="*/ 2980032 w 3570972"/>
              <a:gd name="connsiteY11" fmla="*/ 510407 h 3575141"/>
              <a:gd name="connsiteX12" fmla="*/ 3196580 w 3570972"/>
              <a:gd name="connsiteY12" fmla="*/ 657556 h 3575141"/>
              <a:gd name="connsiteX13" fmla="*/ 3433873 w 3570972"/>
              <a:gd name="connsiteY13" fmla="*/ 913381 h 3575141"/>
              <a:gd name="connsiteX14" fmla="*/ 3532723 w 3570972"/>
              <a:gd name="connsiteY14" fmla="*/ 1108840 h 3575141"/>
              <a:gd name="connsiteX15" fmla="*/ 3567706 w 3570972"/>
              <a:gd name="connsiteY15" fmla="*/ 1290668 h 3575141"/>
              <a:gd name="connsiteX16" fmla="*/ 3561577 w 3570972"/>
              <a:gd name="connsiteY16" fmla="*/ 1493425 h 3575141"/>
              <a:gd name="connsiteX17" fmla="*/ 3545861 w 3570972"/>
              <a:gd name="connsiteY17" fmla="*/ 1592288 h 3575141"/>
              <a:gd name="connsiteX18" fmla="*/ 3505937 w 3570972"/>
              <a:gd name="connsiteY18" fmla="*/ 1721963 h 3575141"/>
              <a:gd name="connsiteX19" fmla="*/ 3404549 w 3570972"/>
              <a:gd name="connsiteY19" fmla="*/ 1948853 h 3575141"/>
              <a:gd name="connsiteX20" fmla="*/ 3364308 w 3570972"/>
              <a:gd name="connsiteY20" fmla="*/ 2019787 h 3575141"/>
              <a:gd name="connsiteX21" fmla="*/ 2905350 w 3570972"/>
              <a:gd name="connsiteY21" fmla="*/ 2621475 h 3575141"/>
              <a:gd name="connsiteX22" fmla="*/ 2486553 w 3570972"/>
              <a:gd name="connsiteY22" fmla="*/ 3026008 h 3575141"/>
              <a:gd name="connsiteX23" fmla="*/ 2376913 w 3570972"/>
              <a:gd name="connsiteY23" fmla="*/ 3117369 h 3575141"/>
              <a:gd name="connsiteX24" fmla="*/ 2218089 w 3570972"/>
              <a:gd name="connsiteY24" fmla="*/ 3239930 h 3575141"/>
              <a:gd name="connsiteX25" fmla="*/ 2054961 w 3570972"/>
              <a:gd name="connsiteY25" fmla="*/ 3345336 h 3575141"/>
              <a:gd name="connsiteX26" fmla="*/ 1841331 w 3570972"/>
              <a:gd name="connsiteY26" fmla="*/ 3460257 h 3575141"/>
              <a:gd name="connsiteX27" fmla="*/ 1708604 w 3570972"/>
              <a:gd name="connsiteY27" fmla="*/ 3511634 h 3575141"/>
              <a:gd name="connsiteX28" fmla="*/ 1178625 w 3570972"/>
              <a:gd name="connsiteY28" fmla="*/ 3553863 h 3575141"/>
              <a:gd name="connsiteX29" fmla="*/ 1157268 w 3570972"/>
              <a:gd name="connsiteY29" fmla="*/ 3550060 h 3575141"/>
              <a:gd name="connsiteX30" fmla="*/ 1096639 w 3570972"/>
              <a:gd name="connsiteY30" fmla="*/ 3528244 h 3575141"/>
              <a:gd name="connsiteX31" fmla="*/ 893562 w 3570972"/>
              <a:gd name="connsiteY31" fmla="*/ 3423824 h 3575141"/>
              <a:gd name="connsiteX32" fmla="*/ 858208 w 3570972"/>
              <a:gd name="connsiteY32" fmla="*/ 3396536 h 3575141"/>
              <a:gd name="connsiteX33" fmla="*/ 650958 w 3570972"/>
              <a:gd name="connsiteY33" fmla="*/ 3187900 h 3575141"/>
              <a:gd name="connsiteX34" fmla="*/ 562145 w 3570972"/>
              <a:gd name="connsiteY34" fmla="*/ 3068017 h 3575141"/>
              <a:gd name="connsiteX35" fmla="*/ 457656 w 3570972"/>
              <a:gd name="connsiteY35" fmla="*/ 2887036 h 3575141"/>
              <a:gd name="connsiteX36" fmla="*/ 397461 w 3570972"/>
              <a:gd name="connsiteY36" fmla="*/ 2773077 h 3575141"/>
              <a:gd name="connsiteX37" fmla="*/ 330980 w 3570972"/>
              <a:gd name="connsiteY37" fmla="*/ 2609435 h 3575141"/>
              <a:gd name="connsiteX38" fmla="*/ 172307 w 3570972"/>
              <a:gd name="connsiteY38" fmla="*/ 2145477 h 3575141"/>
              <a:gd name="connsiteX39" fmla="*/ 136095 w 3570972"/>
              <a:gd name="connsiteY39" fmla="*/ 2014865 h 3575141"/>
              <a:gd name="connsiteX40" fmla="*/ 90837 w 3570972"/>
              <a:gd name="connsiteY40" fmla="*/ 1824940 h 3575141"/>
              <a:gd name="connsiteX41" fmla="*/ 51549 w 3570972"/>
              <a:gd name="connsiteY41" fmla="*/ 1625956 h 3575141"/>
              <a:gd name="connsiteX42" fmla="*/ 14928 w 3570972"/>
              <a:gd name="connsiteY42" fmla="*/ 1363703 h 3575141"/>
              <a:gd name="connsiteX43" fmla="*/ 1828 w 3570972"/>
              <a:gd name="connsiteY43" fmla="*/ 1166436 h 3575141"/>
              <a:gd name="connsiteX44" fmla="*/ 1539 w 3570972"/>
              <a:gd name="connsiteY44" fmla="*/ 1001055 h 3575141"/>
              <a:gd name="connsiteX45" fmla="*/ 66610 w 3570972"/>
              <a:gd name="connsiteY45" fmla="*/ 623971 h 3575141"/>
              <a:gd name="connsiteX46" fmla="*/ 118578 w 3570972"/>
              <a:gd name="connsiteY46" fmla="*/ 495761 h 3575141"/>
              <a:gd name="connsiteX47" fmla="*/ 184467 w 3570972"/>
              <a:gd name="connsiteY47" fmla="*/ 381961 h 3575141"/>
              <a:gd name="connsiteX48" fmla="*/ 380215 w 3570972"/>
              <a:gd name="connsiteY48" fmla="*/ 187575 h 3575141"/>
              <a:gd name="connsiteX49" fmla="*/ 596275 w 3570972"/>
              <a:gd name="connsiteY49" fmla="*/ 76862 h 3575141"/>
              <a:gd name="connsiteX50" fmla="*/ 737177 w 3570972"/>
              <a:gd name="connsiteY50" fmla="*/ 34795 h 3575141"/>
              <a:gd name="connsiteX51" fmla="*/ 833981 w 3570972"/>
              <a:gd name="connsiteY51" fmla="*/ 18187 h 3575141"/>
              <a:gd name="connsiteX52" fmla="*/ 923601 w 3570972"/>
              <a:gd name="connsiteY52" fmla="*/ 8535 h 3575141"/>
              <a:gd name="connsiteX53" fmla="*/ 1038166 w 3570972"/>
              <a:gd name="connsiteY53" fmla="*/ 262 h 35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570972" h="3575141">
                <a:moveTo>
                  <a:pt x="1038166" y="262"/>
                </a:moveTo>
                <a:cubicBezTo>
                  <a:pt x="1076566" y="-513"/>
                  <a:pt x="1114938" y="481"/>
                  <a:pt x="1152563" y="2608"/>
                </a:cubicBezTo>
                <a:cubicBezTo>
                  <a:pt x="1195880" y="46"/>
                  <a:pt x="1237428" y="4118"/>
                  <a:pt x="1277761" y="6085"/>
                </a:cubicBezTo>
                <a:cubicBezTo>
                  <a:pt x="1309364" y="7480"/>
                  <a:pt x="1340082" y="12192"/>
                  <a:pt x="1369586" y="14799"/>
                </a:cubicBezTo>
                <a:cubicBezTo>
                  <a:pt x="1401190" y="16194"/>
                  <a:pt x="1429809" y="22119"/>
                  <a:pt x="1459312" y="24726"/>
                </a:cubicBezTo>
                <a:cubicBezTo>
                  <a:pt x="1534892" y="34401"/>
                  <a:pt x="1608704" y="50710"/>
                  <a:pt x="1684285" y="60386"/>
                </a:cubicBezTo>
                <a:cubicBezTo>
                  <a:pt x="1825278" y="91219"/>
                  <a:pt x="1966271" y="122053"/>
                  <a:pt x="2104610" y="162837"/>
                </a:cubicBezTo>
                <a:cubicBezTo>
                  <a:pt x="2124500" y="168190"/>
                  <a:pt x="2141073" y="172650"/>
                  <a:pt x="2159748" y="175898"/>
                </a:cubicBezTo>
                <a:cubicBezTo>
                  <a:pt x="2231790" y="198840"/>
                  <a:pt x="2305931" y="220571"/>
                  <a:pt x="2379187" y="245617"/>
                </a:cubicBezTo>
                <a:cubicBezTo>
                  <a:pt x="2459074" y="272448"/>
                  <a:pt x="2536860" y="300492"/>
                  <a:pt x="2613762" y="331852"/>
                </a:cubicBezTo>
                <a:cubicBezTo>
                  <a:pt x="2674089" y="358752"/>
                  <a:pt x="2738617" y="383226"/>
                  <a:pt x="2798059" y="413443"/>
                </a:cubicBezTo>
                <a:cubicBezTo>
                  <a:pt x="2859602" y="442448"/>
                  <a:pt x="2922358" y="473556"/>
                  <a:pt x="2980032" y="510407"/>
                </a:cubicBezTo>
                <a:cubicBezTo>
                  <a:pt x="3055494" y="553821"/>
                  <a:pt x="3124987" y="606294"/>
                  <a:pt x="3196580" y="657556"/>
                </a:cubicBezTo>
                <a:cubicBezTo>
                  <a:pt x="3284851" y="732857"/>
                  <a:pt x="3370138" y="812688"/>
                  <a:pt x="3433873" y="913381"/>
                </a:cubicBezTo>
                <a:cubicBezTo>
                  <a:pt x="3476623" y="972876"/>
                  <a:pt x="3504673" y="1040859"/>
                  <a:pt x="3532723" y="1108840"/>
                </a:cubicBezTo>
                <a:cubicBezTo>
                  <a:pt x="3554698" y="1166301"/>
                  <a:pt x="3559545" y="1228038"/>
                  <a:pt x="3567706" y="1290668"/>
                </a:cubicBezTo>
                <a:cubicBezTo>
                  <a:pt x="3572884" y="1357826"/>
                  <a:pt x="3572644" y="1425306"/>
                  <a:pt x="3561577" y="1493425"/>
                </a:cubicBezTo>
                <a:cubicBezTo>
                  <a:pt x="3556044" y="1527485"/>
                  <a:pt x="3554710" y="1559121"/>
                  <a:pt x="3545861" y="1592288"/>
                </a:cubicBezTo>
                <a:cubicBezTo>
                  <a:pt x="3532258" y="1636618"/>
                  <a:pt x="3524070" y="1680629"/>
                  <a:pt x="3505937" y="1721963"/>
                </a:cubicBezTo>
                <a:cubicBezTo>
                  <a:pt x="3478071" y="1799781"/>
                  <a:pt x="3442359" y="1873711"/>
                  <a:pt x="3404549" y="1948853"/>
                </a:cubicBezTo>
                <a:cubicBezTo>
                  <a:pt x="3392940" y="1972391"/>
                  <a:pt x="3379231" y="1997141"/>
                  <a:pt x="3364308" y="2019787"/>
                </a:cubicBezTo>
                <a:cubicBezTo>
                  <a:pt x="3239716" y="2240432"/>
                  <a:pt x="3074355" y="2434110"/>
                  <a:pt x="2905350" y="2621475"/>
                </a:cubicBezTo>
                <a:cubicBezTo>
                  <a:pt x="2772821" y="2765332"/>
                  <a:pt x="2630902" y="2897774"/>
                  <a:pt x="2486553" y="3026008"/>
                </a:cubicBezTo>
                <a:cubicBezTo>
                  <a:pt x="2451516" y="3057461"/>
                  <a:pt x="2411949" y="3085917"/>
                  <a:pt x="2376913" y="3117369"/>
                </a:cubicBezTo>
                <a:cubicBezTo>
                  <a:pt x="2326291" y="3160625"/>
                  <a:pt x="2269926" y="3198779"/>
                  <a:pt x="2218089" y="3239930"/>
                </a:cubicBezTo>
                <a:cubicBezTo>
                  <a:pt x="2162608" y="3274769"/>
                  <a:pt x="2112872" y="3314707"/>
                  <a:pt x="2054961" y="3345336"/>
                </a:cubicBezTo>
                <a:cubicBezTo>
                  <a:pt x="1983566" y="3386556"/>
                  <a:pt x="1915486" y="3428668"/>
                  <a:pt x="1841331" y="3460257"/>
                </a:cubicBezTo>
                <a:cubicBezTo>
                  <a:pt x="1795689" y="3478191"/>
                  <a:pt x="1754576" y="3499122"/>
                  <a:pt x="1708604" y="3511634"/>
                </a:cubicBezTo>
                <a:cubicBezTo>
                  <a:pt x="1539521" y="3572778"/>
                  <a:pt x="1353981" y="3595722"/>
                  <a:pt x="1178625" y="3553863"/>
                </a:cubicBezTo>
                <a:cubicBezTo>
                  <a:pt x="1171249" y="3553212"/>
                  <a:pt x="1164170" y="3551862"/>
                  <a:pt x="1157268" y="3550060"/>
                </a:cubicBezTo>
                <a:cubicBezTo>
                  <a:pt x="1136560" y="3544654"/>
                  <a:pt x="1117439" y="3535175"/>
                  <a:pt x="1096639" y="3528244"/>
                </a:cubicBezTo>
                <a:cubicBezTo>
                  <a:pt x="1024597" y="3505302"/>
                  <a:pt x="956979" y="3465775"/>
                  <a:pt x="893562" y="3423824"/>
                </a:cubicBezTo>
                <a:cubicBezTo>
                  <a:pt x="881187" y="3416940"/>
                  <a:pt x="869697" y="3406737"/>
                  <a:pt x="858208" y="3396536"/>
                </a:cubicBezTo>
                <a:cubicBezTo>
                  <a:pt x="779656" y="3338069"/>
                  <a:pt x="712157" y="3264804"/>
                  <a:pt x="650958" y="3187900"/>
                </a:cubicBezTo>
                <a:cubicBezTo>
                  <a:pt x="618259" y="3150661"/>
                  <a:pt x="591860" y="3109785"/>
                  <a:pt x="562145" y="3068017"/>
                </a:cubicBezTo>
                <a:cubicBezTo>
                  <a:pt x="526911" y="3006989"/>
                  <a:pt x="491676" y="2945961"/>
                  <a:pt x="457656" y="2887036"/>
                </a:cubicBezTo>
                <a:cubicBezTo>
                  <a:pt x="433687" y="2850369"/>
                  <a:pt x="419331" y="2810956"/>
                  <a:pt x="397461" y="2773077"/>
                </a:cubicBezTo>
                <a:cubicBezTo>
                  <a:pt x="376701" y="2717721"/>
                  <a:pt x="349641" y="2666003"/>
                  <a:pt x="330980" y="2609435"/>
                </a:cubicBezTo>
                <a:cubicBezTo>
                  <a:pt x="264274" y="2459951"/>
                  <a:pt x="219783" y="2300449"/>
                  <a:pt x="172307" y="2145477"/>
                </a:cubicBezTo>
                <a:cubicBezTo>
                  <a:pt x="160936" y="2101536"/>
                  <a:pt x="144150" y="2057914"/>
                  <a:pt x="136095" y="2014865"/>
                </a:cubicBezTo>
                <a:cubicBezTo>
                  <a:pt x="121303" y="1950451"/>
                  <a:pt x="104413" y="1887249"/>
                  <a:pt x="90837" y="1824940"/>
                </a:cubicBezTo>
                <a:cubicBezTo>
                  <a:pt x="80246" y="1758101"/>
                  <a:pt x="58824" y="1691903"/>
                  <a:pt x="51549" y="1625956"/>
                </a:cubicBezTo>
                <a:cubicBezTo>
                  <a:pt x="34222" y="1537753"/>
                  <a:pt x="25625" y="1450122"/>
                  <a:pt x="14928" y="1363703"/>
                </a:cubicBezTo>
                <a:cubicBezTo>
                  <a:pt x="9752" y="1296545"/>
                  <a:pt x="375" y="1231810"/>
                  <a:pt x="1828" y="1166436"/>
                </a:cubicBezTo>
                <a:cubicBezTo>
                  <a:pt x="-2688" y="1110119"/>
                  <a:pt x="2740" y="1056479"/>
                  <a:pt x="1539" y="1001055"/>
                </a:cubicBezTo>
                <a:cubicBezTo>
                  <a:pt x="8975" y="873301"/>
                  <a:pt x="30556" y="745800"/>
                  <a:pt x="66610" y="623971"/>
                </a:cubicBezTo>
                <a:cubicBezTo>
                  <a:pt x="83528" y="580533"/>
                  <a:pt x="100445" y="537094"/>
                  <a:pt x="118578" y="495761"/>
                </a:cubicBezTo>
                <a:cubicBezTo>
                  <a:pt x="137926" y="456531"/>
                  <a:pt x="161804" y="420298"/>
                  <a:pt x="184467" y="381961"/>
                </a:cubicBezTo>
                <a:cubicBezTo>
                  <a:pt x="238521" y="305858"/>
                  <a:pt x="305281" y="242061"/>
                  <a:pt x="380215" y="187575"/>
                </a:cubicBezTo>
                <a:cubicBezTo>
                  <a:pt x="449180" y="142145"/>
                  <a:pt x="519691" y="104242"/>
                  <a:pt x="596275" y="76862"/>
                </a:cubicBezTo>
                <a:cubicBezTo>
                  <a:pt x="641918" y="58928"/>
                  <a:pt x="687560" y="40995"/>
                  <a:pt x="737177" y="34795"/>
                </a:cubicBezTo>
                <a:cubicBezTo>
                  <a:pt x="769665" y="32874"/>
                  <a:pt x="799393" y="21322"/>
                  <a:pt x="833981" y="18187"/>
                </a:cubicBezTo>
                <a:cubicBezTo>
                  <a:pt x="863154" y="15374"/>
                  <a:pt x="892328" y="12560"/>
                  <a:pt x="923601" y="8535"/>
                </a:cubicBezTo>
                <a:cubicBezTo>
                  <a:pt x="961338" y="3582"/>
                  <a:pt x="999766" y="1037"/>
                  <a:pt x="1038166" y="262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965437"/>
            <a:ext cx="9448790" cy="13467558"/>
          </a:xfrm>
          <a:custGeom>
            <a:avLst/>
            <a:gdLst>
              <a:gd name="connsiteX0" fmla="*/ 1028352 w 9448790"/>
              <a:gd name="connsiteY0" fmla="*/ 23 h 13467558"/>
              <a:gd name="connsiteX1" fmla="*/ 7567657 w 9448790"/>
              <a:gd name="connsiteY1" fmla="*/ 1866224 h 13467558"/>
              <a:gd name="connsiteX2" fmla="*/ 8099048 w 9448790"/>
              <a:gd name="connsiteY2" fmla="*/ 2273360 h 13467558"/>
              <a:gd name="connsiteX3" fmla="*/ 8766231 w 9448790"/>
              <a:gd name="connsiteY3" fmla="*/ 7687353 h 13467558"/>
              <a:gd name="connsiteX4" fmla="*/ 3908684 w 9448790"/>
              <a:gd name="connsiteY4" fmla="*/ 12876424 h 13467558"/>
              <a:gd name="connsiteX5" fmla="*/ 119605 w 9448790"/>
              <a:gd name="connsiteY5" fmla="*/ 13146195 h 13467558"/>
              <a:gd name="connsiteX6" fmla="*/ 0 w 9448790"/>
              <a:gd name="connsiteY6" fmla="*/ 13089742 h 13467558"/>
              <a:gd name="connsiteX7" fmla="*/ 0 w 9448790"/>
              <a:gd name="connsiteY7" fmla="*/ 40387 h 13467558"/>
              <a:gd name="connsiteX8" fmla="*/ 34686 w 9448790"/>
              <a:gd name="connsiteY8" fmla="*/ 36967 h 13467558"/>
              <a:gd name="connsiteX9" fmla="*/ 255292 w 9448790"/>
              <a:gd name="connsiteY9" fmla="*/ 26446 h 13467558"/>
              <a:gd name="connsiteX10" fmla="*/ 247324 w 9448790"/>
              <a:gd name="connsiteY10" fmla="*/ 24310 h 13467558"/>
              <a:gd name="connsiteX11" fmla="*/ 1028352 w 9448790"/>
              <a:gd name="connsiteY11" fmla="*/ 23 h 1346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48790" h="13467558">
                <a:moveTo>
                  <a:pt x="1028352" y="23"/>
                </a:moveTo>
                <a:cubicBezTo>
                  <a:pt x="4860794" y="7494"/>
                  <a:pt x="7567657" y="1866224"/>
                  <a:pt x="7567657" y="1866224"/>
                </a:cubicBezTo>
                <a:cubicBezTo>
                  <a:pt x="7749769" y="1983343"/>
                  <a:pt x="7927611" y="2116399"/>
                  <a:pt x="8099048" y="2273360"/>
                </a:cubicBezTo>
                <a:cubicBezTo>
                  <a:pt x="9628746" y="3639758"/>
                  <a:pt x="9868260" y="5932963"/>
                  <a:pt x="8766231" y="7687353"/>
                </a:cubicBezTo>
                <a:cubicBezTo>
                  <a:pt x="6478905" y="11506893"/>
                  <a:pt x="3908684" y="12876424"/>
                  <a:pt x="3908684" y="12876424"/>
                </a:cubicBezTo>
                <a:cubicBezTo>
                  <a:pt x="2734235" y="13554545"/>
                  <a:pt x="1325265" y="13655804"/>
                  <a:pt x="119605" y="13146195"/>
                </a:cubicBezTo>
                <a:lnTo>
                  <a:pt x="0" y="13089742"/>
                </a:lnTo>
                <a:lnTo>
                  <a:pt x="0" y="40387"/>
                </a:lnTo>
                <a:lnTo>
                  <a:pt x="34686" y="36967"/>
                </a:lnTo>
                <a:cubicBezTo>
                  <a:pt x="108169" y="31595"/>
                  <a:pt x="181731" y="28087"/>
                  <a:pt x="255292" y="26446"/>
                </a:cubicBezTo>
                <a:cubicBezTo>
                  <a:pt x="255292" y="26446"/>
                  <a:pt x="255292" y="26446"/>
                  <a:pt x="247324" y="24310"/>
                </a:cubicBezTo>
                <a:cubicBezTo>
                  <a:pt x="512357" y="7254"/>
                  <a:pt x="772855" y="-476"/>
                  <a:pt x="1028352" y="23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795" y="11057"/>
            <a:ext cx="18287999" cy="6237344"/>
          </a:xfrm>
          <a:custGeom>
            <a:avLst/>
            <a:gdLst>
              <a:gd name="connsiteX0" fmla="*/ 0 w 18287999"/>
              <a:gd name="connsiteY0" fmla="*/ 0 h 6237344"/>
              <a:gd name="connsiteX1" fmla="*/ 18287999 w 18287999"/>
              <a:gd name="connsiteY1" fmla="*/ 0 h 6237344"/>
              <a:gd name="connsiteX2" fmla="*/ 18287999 w 18287999"/>
              <a:gd name="connsiteY2" fmla="*/ 6237344 h 6237344"/>
              <a:gd name="connsiteX3" fmla="*/ 0 w 18287999"/>
              <a:gd name="connsiteY3" fmla="*/ 6237344 h 623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9" h="6237344">
                <a:moveTo>
                  <a:pt x="0" y="0"/>
                </a:moveTo>
                <a:lnTo>
                  <a:pt x="18287999" y="0"/>
                </a:lnTo>
                <a:lnTo>
                  <a:pt x="18287999" y="6237344"/>
                </a:lnTo>
                <a:lnTo>
                  <a:pt x="0" y="6237344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Freeform: Shape 11"/>
          <p:cNvSpPr/>
          <p:nvPr/>
        </p:nvSpPr>
        <p:spPr>
          <a:xfrm>
            <a:off x="0" y="-1718929"/>
            <a:ext cx="13819158" cy="13724858"/>
          </a:xfrm>
          <a:custGeom>
            <a:avLst/>
            <a:gdLst>
              <a:gd name="connsiteX0" fmla="*/ 3007951 w 7935961"/>
              <a:gd name="connsiteY0" fmla="*/ 14 h 7881808"/>
              <a:gd name="connsiteX1" fmla="*/ 6835040 w 7935961"/>
              <a:gd name="connsiteY1" fmla="*/ 1092197 h 7881808"/>
              <a:gd name="connsiteX2" fmla="*/ 7146033 w 7935961"/>
              <a:gd name="connsiteY2" fmla="*/ 1330471 h 7881808"/>
              <a:gd name="connsiteX3" fmla="*/ 7536498 w 7935961"/>
              <a:gd name="connsiteY3" fmla="*/ 4498978 h 7881808"/>
              <a:gd name="connsiteX4" fmla="*/ 4693648 w 7935961"/>
              <a:gd name="connsiteY4" fmla="*/ 7535851 h 7881808"/>
              <a:gd name="connsiteX5" fmla="*/ 1819660 w 7935961"/>
              <a:gd name="connsiteY5" fmla="*/ 7275582 h 7881808"/>
              <a:gd name="connsiteX6" fmla="*/ 1550390 w 7935961"/>
              <a:gd name="connsiteY6" fmla="*/ 6993508 h 7881808"/>
              <a:gd name="connsiteX7" fmla="*/ 9886 w 7935961"/>
              <a:gd name="connsiteY7" fmla="*/ 2857090 h 7881808"/>
              <a:gd name="connsiteX8" fmla="*/ 676506 w 7935961"/>
              <a:gd name="connsiteY8" fmla="*/ 891493 h 7881808"/>
              <a:gd name="connsiteX9" fmla="*/ 2555522 w 7935961"/>
              <a:gd name="connsiteY9" fmla="*/ 15478 h 7881808"/>
              <a:gd name="connsiteX10" fmla="*/ 2550859 w 7935961"/>
              <a:gd name="connsiteY10" fmla="*/ 14228 h 7881808"/>
              <a:gd name="connsiteX11" fmla="*/ 3007951 w 7935961"/>
              <a:gd name="connsiteY11" fmla="*/ 14 h 788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5961" h="7881808">
                <a:moveTo>
                  <a:pt x="3007951" y="14"/>
                </a:moveTo>
                <a:cubicBezTo>
                  <a:pt x="5250864" y="4386"/>
                  <a:pt x="6835040" y="1092197"/>
                  <a:pt x="6835040" y="1092197"/>
                </a:cubicBezTo>
                <a:cubicBezTo>
                  <a:pt x="6941620" y="1160740"/>
                  <a:pt x="7045701" y="1238610"/>
                  <a:pt x="7146033" y="1330471"/>
                </a:cubicBezTo>
                <a:cubicBezTo>
                  <a:pt x="8041280" y="2130147"/>
                  <a:pt x="8181454" y="3472231"/>
                  <a:pt x="7536498" y="4498978"/>
                </a:cubicBezTo>
                <a:cubicBezTo>
                  <a:pt x="6197854" y="6734341"/>
                  <a:pt x="4693648" y="7535851"/>
                  <a:pt x="4693648" y="7535851"/>
                </a:cubicBezTo>
                <a:cubicBezTo>
                  <a:pt x="3777196" y="8065006"/>
                  <a:pt x="2616739" y="7993974"/>
                  <a:pt x="1819660" y="7275582"/>
                </a:cubicBezTo>
                <a:cubicBezTo>
                  <a:pt x="1718078" y="7188385"/>
                  <a:pt x="1628322" y="7094361"/>
                  <a:pt x="1550390" y="6993508"/>
                </a:cubicBezTo>
                <a:cubicBezTo>
                  <a:pt x="1542314" y="6986346"/>
                  <a:pt x="121632" y="5331140"/>
                  <a:pt x="9886" y="2857090"/>
                </a:cubicBezTo>
                <a:cubicBezTo>
                  <a:pt x="-51164" y="2170977"/>
                  <a:pt x="170494" y="1455653"/>
                  <a:pt x="676506" y="891493"/>
                </a:cubicBezTo>
                <a:cubicBezTo>
                  <a:pt x="1177855" y="326085"/>
                  <a:pt x="1866703" y="30836"/>
                  <a:pt x="2555522" y="15478"/>
                </a:cubicBezTo>
                <a:cubicBezTo>
                  <a:pt x="2555522" y="15478"/>
                  <a:pt x="2555522" y="15478"/>
                  <a:pt x="2550859" y="14228"/>
                </a:cubicBezTo>
                <a:cubicBezTo>
                  <a:pt x="2705968" y="4246"/>
                  <a:pt x="2858423" y="-278"/>
                  <a:pt x="3007951" y="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6">
                  <a:alpha val="3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/>
        </p:nvSpPr>
        <p:spPr>
          <a:xfrm>
            <a:off x="386092" y="-112295"/>
            <a:ext cx="8520326" cy="8462184"/>
          </a:xfrm>
          <a:custGeom>
            <a:avLst/>
            <a:gdLst>
              <a:gd name="connsiteX0" fmla="*/ 3007951 w 7935961"/>
              <a:gd name="connsiteY0" fmla="*/ 14 h 7881808"/>
              <a:gd name="connsiteX1" fmla="*/ 6835040 w 7935961"/>
              <a:gd name="connsiteY1" fmla="*/ 1092197 h 7881808"/>
              <a:gd name="connsiteX2" fmla="*/ 7146033 w 7935961"/>
              <a:gd name="connsiteY2" fmla="*/ 1330471 h 7881808"/>
              <a:gd name="connsiteX3" fmla="*/ 7536498 w 7935961"/>
              <a:gd name="connsiteY3" fmla="*/ 4498978 h 7881808"/>
              <a:gd name="connsiteX4" fmla="*/ 4693648 w 7935961"/>
              <a:gd name="connsiteY4" fmla="*/ 7535851 h 7881808"/>
              <a:gd name="connsiteX5" fmla="*/ 1819660 w 7935961"/>
              <a:gd name="connsiteY5" fmla="*/ 7275582 h 7881808"/>
              <a:gd name="connsiteX6" fmla="*/ 1550390 w 7935961"/>
              <a:gd name="connsiteY6" fmla="*/ 6993508 h 7881808"/>
              <a:gd name="connsiteX7" fmla="*/ 9886 w 7935961"/>
              <a:gd name="connsiteY7" fmla="*/ 2857090 h 7881808"/>
              <a:gd name="connsiteX8" fmla="*/ 676506 w 7935961"/>
              <a:gd name="connsiteY8" fmla="*/ 891493 h 7881808"/>
              <a:gd name="connsiteX9" fmla="*/ 2555522 w 7935961"/>
              <a:gd name="connsiteY9" fmla="*/ 15478 h 7881808"/>
              <a:gd name="connsiteX10" fmla="*/ 2550859 w 7935961"/>
              <a:gd name="connsiteY10" fmla="*/ 14228 h 7881808"/>
              <a:gd name="connsiteX11" fmla="*/ 3007951 w 7935961"/>
              <a:gd name="connsiteY11" fmla="*/ 14 h 788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5961" h="7881808">
                <a:moveTo>
                  <a:pt x="3007951" y="14"/>
                </a:moveTo>
                <a:cubicBezTo>
                  <a:pt x="5250864" y="4386"/>
                  <a:pt x="6835040" y="1092197"/>
                  <a:pt x="6835040" y="1092197"/>
                </a:cubicBezTo>
                <a:cubicBezTo>
                  <a:pt x="6941620" y="1160740"/>
                  <a:pt x="7045701" y="1238610"/>
                  <a:pt x="7146033" y="1330471"/>
                </a:cubicBezTo>
                <a:cubicBezTo>
                  <a:pt x="8041280" y="2130147"/>
                  <a:pt x="8181454" y="3472231"/>
                  <a:pt x="7536498" y="4498978"/>
                </a:cubicBezTo>
                <a:cubicBezTo>
                  <a:pt x="6197854" y="6734341"/>
                  <a:pt x="4693648" y="7535851"/>
                  <a:pt x="4693648" y="7535851"/>
                </a:cubicBezTo>
                <a:cubicBezTo>
                  <a:pt x="3777196" y="8065006"/>
                  <a:pt x="2616739" y="7993974"/>
                  <a:pt x="1819660" y="7275582"/>
                </a:cubicBezTo>
                <a:cubicBezTo>
                  <a:pt x="1718078" y="7188385"/>
                  <a:pt x="1628322" y="7094361"/>
                  <a:pt x="1550390" y="6993508"/>
                </a:cubicBezTo>
                <a:cubicBezTo>
                  <a:pt x="1542314" y="6986346"/>
                  <a:pt x="121632" y="5331140"/>
                  <a:pt x="9886" y="2857090"/>
                </a:cubicBezTo>
                <a:cubicBezTo>
                  <a:pt x="-51164" y="2170977"/>
                  <a:pt x="170494" y="1455653"/>
                  <a:pt x="676506" y="891493"/>
                </a:cubicBezTo>
                <a:cubicBezTo>
                  <a:pt x="1177855" y="326085"/>
                  <a:pt x="1866703" y="30836"/>
                  <a:pt x="2555522" y="15478"/>
                </a:cubicBezTo>
                <a:cubicBezTo>
                  <a:pt x="2555522" y="15478"/>
                  <a:pt x="2555522" y="15478"/>
                  <a:pt x="2550859" y="14228"/>
                </a:cubicBezTo>
                <a:cubicBezTo>
                  <a:pt x="2705968" y="4246"/>
                  <a:pt x="2858423" y="-278"/>
                  <a:pt x="3007951" y="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8100000" scaled="1"/>
            <a:tileRect/>
          </a:gradFill>
          <a:ln>
            <a:noFill/>
          </a:ln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 descr="e7d195523061f1c0cef09ac28eaae964ec9988a5cce77c8b8C1E4685C6E6B40CD7615480512384A61EE159C6FE0045D14B61E85D0A95589D558B81FFC809322ACC20DC2254D928200A3EA0841B8B181401EC87BC981B1815DADB6418FBC2551CC9D332DE5664B3940F63757AB6A4C024650771445E27B83B02EDEEA8340516921653AAE451D04756"/>
          <p:cNvSpPr txBox="1"/>
          <p:nvPr/>
        </p:nvSpPr>
        <p:spPr>
          <a:xfrm flipH="1">
            <a:off x="-927735" y="4938395"/>
            <a:ext cx="97377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zh-CN" sz="8800" dirty="0">
                <a:latin typeface="Montserrat Alternates ExtraBold" panose="00000900000000000000" pitchFamily="50" charset="0"/>
                <a:ea typeface="Dongle" pitchFamily="2" charset="-127"/>
                <a:cs typeface="Poppins Black" panose="00000A00000000000000" pitchFamily="50" charset="0"/>
              </a:rPr>
              <a:t>	НЕФОРАТ</a:t>
            </a:r>
            <a:endParaRPr lang="en-US" altLang="zh-CN" sz="41300" dirty="0">
              <a:latin typeface="Montserrat Alternates ExtraBold" panose="00000900000000000000" pitchFamily="50" charset="0"/>
              <a:ea typeface="Dongle" pitchFamily="2" charset="-127"/>
              <a:cs typeface="Poppins Black" panose="00000A00000000000000" pitchFamily="50" charset="0"/>
            </a:endParaRPr>
          </a:p>
        </p:txBody>
      </p:sp>
      <p:sp>
        <p:nvSpPr>
          <p:cNvPr id="6" name="Rectangle 5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/>
          <p:nvPr/>
        </p:nvSpPr>
        <p:spPr>
          <a:xfrm>
            <a:off x="7355840" y="6719610"/>
            <a:ext cx="357632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endParaRPr lang="es-ES" altLang="zh-CN" sz="1200" dirty="0">
              <a:solidFill>
                <a:schemeClr val="tx1">
                  <a:alpha val="70000"/>
                </a:schemeClr>
              </a:solidFill>
              <a:latin typeface="Montserrat Alternates Light" panose="000004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245" y="2137726"/>
            <a:ext cx="6322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ontserrat Alternates" panose="00000500000000000000" pitchFamily="50" charset="0"/>
              </a:rPr>
              <a:t>Открытый молодежный фестиваль рок-музыки </a:t>
            </a:r>
            <a:endParaRPr lang="en-US" sz="4000" dirty="0">
              <a:latin typeface="Montserrat Alternates" panose="00000500000000000000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/>
      <p:bldP spid="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reeform: Shape 2"/>
          <p:cNvSpPr/>
          <p:nvPr/>
        </p:nvSpPr>
        <p:spPr>
          <a:xfrm>
            <a:off x="2429028" y="-1718929"/>
            <a:ext cx="13819158" cy="13724858"/>
          </a:xfrm>
          <a:custGeom>
            <a:avLst/>
            <a:gdLst>
              <a:gd name="connsiteX0" fmla="*/ 3007951 w 7935961"/>
              <a:gd name="connsiteY0" fmla="*/ 14 h 7881808"/>
              <a:gd name="connsiteX1" fmla="*/ 6835040 w 7935961"/>
              <a:gd name="connsiteY1" fmla="*/ 1092197 h 7881808"/>
              <a:gd name="connsiteX2" fmla="*/ 7146033 w 7935961"/>
              <a:gd name="connsiteY2" fmla="*/ 1330471 h 7881808"/>
              <a:gd name="connsiteX3" fmla="*/ 7536498 w 7935961"/>
              <a:gd name="connsiteY3" fmla="*/ 4498978 h 7881808"/>
              <a:gd name="connsiteX4" fmla="*/ 4693648 w 7935961"/>
              <a:gd name="connsiteY4" fmla="*/ 7535851 h 7881808"/>
              <a:gd name="connsiteX5" fmla="*/ 1819660 w 7935961"/>
              <a:gd name="connsiteY5" fmla="*/ 7275582 h 7881808"/>
              <a:gd name="connsiteX6" fmla="*/ 1550390 w 7935961"/>
              <a:gd name="connsiteY6" fmla="*/ 6993508 h 7881808"/>
              <a:gd name="connsiteX7" fmla="*/ 9886 w 7935961"/>
              <a:gd name="connsiteY7" fmla="*/ 2857090 h 7881808"/>
              <a:gd name="connsiteX8" fmla="*/ 676506 w 7935961"/>
              <a:gd name="connsiteY8" fmla="*/ 891493 h 7881808"/>
              <a:gd name="connsiteX9" fmla="*/ 2555522 w 7935961"/>
              <a:gd name="connsiteY9" fmla="*/ 15478 h 7881808"/>
              <a:gd name="connsiteX10" fmla="*/ 2550859 w 7935961"/>
              <a:gd name="connsiteY10" fmla="*/ 14228 h 7881808"/>
              <a:gd name="connsiteX11" fmla="*/ 3007951 w 7935961"/>
              <a:gd name="connsiteY11" fmla="*/ 14 h 788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5961" h="7881808">
                <a:moveTo>
                  <a:pt x="3007951" y="14"/>
                </a:moveTo>
                <a:cubicBezTo>
                  <a:pt x="5250864" y="4386"/>
                  <a:pt x="6835040" y="1092197"/>
                  <a:pt x="6835040" y="1092197"/>
                </a:cubicBezTo>
                <a:cubicBezTo>
                  <a:pt x="6941620" y="1160740"/>
                  <a:pt x="7045701" y="1238610"/>
                  <a:pt x="7146033" y="1330471"/>
                </a:cubicBezTo>
                <a:cubicBezTo>
                  <a:pt x="8041280" y="2130147"/>
                  <a:pt x="8181454" y="3472231"/>
                  <a:pt x="7536498" y="4498978"/>
                </a:cubicBezTo>
                <a:cubicBezTo>
                  <a:pt x="6197854" y="6734341"/>
                  <a:pt x="4693648" y="7535851"/>
                  <a:pt x="4693648" y="7535851"/>
                </a:cubicBezTo>
                <a:cubicBezTo>
                  <a:pt x="3777196" y="8065006"/>
                  <a:pt x="2616739" y="7993974"/>
                  <a:pt x="1819660" y="7275582"/>
                </a:cubicBezTo>
                <a:cubicBezTo>
                  <a:pt x="1718078" y="7188385"/>
                  <a:pt x="1628322" y="7094361"/>
                  <a:pt x="1550390" y="6993508"/>
                </a:cubicBezTo>
                <a:cubicBezTo>
                  <a:pt x="1542314" y="6986346"/>
                  <a:pt x="121632" y="5331140"/>
                  <a:pt x="9886" y="2857090"/>
                </a:cubicBezTo>
                <a:cubicBezTo>
                  <a:pt x="-51164" y="2170977"/>
                  <a:pt x="170494" y="1455653"/>
                  <a:pt x="676506" y="891493"/>
                </a:cubicBezTo>
                <a:cubicBezTo>
                  <a:pt x="1177855" y="326085"/>
                  <a:pt x="1866703" y="30836"/>
                  <a:pt x="2555522" y="15478"/>
                </a:cubicBezTo>
                <a:cubicBezTo>
                  <a:pt x="2555522" y="15478"/>
                  <a:pt x="2555522" y="15478"/>
                  <a:pt x="2550859" y="14228"/>
                </a:cubicBezTo>
                <a:cubicBezTo>
                  <a:pt x="2705968" y="4246"/>
                  <a:pt x="2858423" y="-278"/>
                  <a:pt x="3007951" y="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6">
                  <a:alpha val="8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 txBox="1"/>
          <p:nvPr/>
        </p:nvSpPr>
        <p:spPr>
          <a:xfrm>
            <a:off x="2039814" y="-228135"/>
            <a:ext cx="139363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Cormorant SemiBold" panose="00000700000000000000" pitchFamily="50" charset="0"/>
                <a:ea typeface="Permanent Marker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algn="ctr">
              <a:tabLst>
                <a:tab pos="9777095" algn="l"/>
              </a:tabLst>
            </a:pPr>
            <a:r>
              <a:rPr lang="ru-RU" altLang="zh-CN" sz="8800" b="1" spc="600" dirty="0">
                <a:solidFill>
                  <a:schemeClr val="tx1"/>
                </a:solidFill>
                <a:latin typeface="Montserrat Alternates ExtraBold" panose="00000900000000000000" pitchFamily="50" charset="0"/>
              </a:rPr>
              <a:t>Заключение</a:t>
            </a:r>
            <a:r>
              <a:rPr lang="ru-RU" altLang="zh-CN" sz="16600" spc="600" dirty="0">
                <a:solidFill>
                  <a:schemeClr val="tx1"/>
                </a:solidFill>
                <a:latin typeface="Montserrat Alternates ExtraBold" panose="00000900000000000000" pitchFamily="50" charset="0"/>
              </a:rPr>
              <a:t> </a:t>
            </a:r>
            <a:endParaRPr lang="en-US" altLang="zh-CN" sz="16600" spc="600" dirty="0">
              <a:solidFill>
                <a:schemeClr val="tx1"/>
              </a:solidFill>
              <a:latin typeface="Montserrat Alternates ExtraBold" panose="000009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1" y="2692171"/>
            <a:ext cx="121729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Общественная полезность реализации инициативного проекта заключается в</a:t>
            </a:r>
            <a:br>
              <a:rPr lang="ru-RU" sz="4000" b="1" dirty="0"/>
            </a:br>
            <a:r>
              <a:rPr lang="ru-RU" sz="4000" b="1" dirty="0"/>
              <a:t>создании новой культурной площадки для самореализации молодых людей.</a:t>
            </a:r>
            <a:endParaRPr lang="ru-RU" sz="4000" b="1" dirty="0"/>
          </a:p>
          <a:p>
            <a:r>
              <a:rPr lang="ru-RU" sz="4000" b="1" dirty="0"/>
              <a:t>Указанную проектом идею можно масштабировать в условиях других муниципальных образований для решения указанных проблем.</a:t>
            </a:r>
            <a:endParaRPr lang="ru-RU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6224305" y="-1480577"/>
            <a:ext cx="13681480" cy="13588120"/>
          </a:xfrm>
          <a:custGeom>
            <a:avLst/>
            <a:gdLst>
              <a:gd name="connsiteX0" fmla="*/ 3007951 w 7935961"/>
              <a:gd name="connsiteY0" fmla="*/ 14 h 7881808"/>
              <a:gd name="connsiteX1" fmla="*/ 6835040 w 7935961"/>
              <a:gd name="connsiteY1" fmla="*/ 1092197 h 7881808"/>
              <a:gd name="connsiteX2" fmla="*/ 7146033 w 7935961"/>
              <a:gd name="connsiteY2" fmla="*/ 1330471 h 7881808"/>
              <a:gd name="connsiteX3" fmla="*/ 7536498 w 7935961"/>
              <a:gd name="connsiteY3" fmla="*/ 4498978 h 7881808"/>
              <a:gd name="connsiteX4" fmla="*/ 4693648 w 7935961"/>
              <a:gd name="connsiteY4" fmla="*/ 7535851 h 7881808"/>
              <a:gd name="connsiteX5" fmla="*/ 1819660 w 7935961"/>
              <a:gd name="connsiteY5" fmla="*/ 7275582 h 7881808"/>
              <a:gd name="connsiteX6" fmla="*/ 1550390 w 7935961"/>
              <a:gd name="connsiteY6" fmla="*/ 6993508 h 7881808"/>
              <a:gd name="connsiteX7" fmla="*/ 9886 w 7935961"/>
              <a:gd name="connsiteY7" fmla="*/ 2857090 h 7881808"/>
              <a:gd name="connsiteX8" fmla="*/ 676506 w 7935961"/>
              <a:gd name="connsiteY8" fmla="*/ 891493 h 7881808"/>
              <a:gd name="connsiteX9" fmla="*/ 2555522 w 7935961"/>
              <a:gd name="connsiteY9" fmla="*/ 15478 h 7881808"/>
              <a:gd name="connsiteX10" fmla="*/ 2550859 w 7935961"/>
              <a:gd name="connsiteY10" fmla="*/ 14228 h 7881808"/>
              <a:gd name="connsiteX11" fmla="*/ 3007951 w 7935961"/>
              <a:gd name="connsiteY11" fmla="*/ 14 h 788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5961" h="7881808">
                <a:moveTo>
                  <a:pt x="3007951" y="14"/>
                </a:moveTo>
                <a:cubicBezTo>
                  <a:pt x="5250864" y="4386"/>
                  <a:pt x="6835040" y="1092197"/>
                  <a:pt x="6835040" y="1092197"/>
                </a:cubicBezTo>
                <a:cubicBezTo>
                  <a:pt x="6941620" y="1160740"/>
                  <a:pt x="7045701" y="1238610"/>
                  <a:pt x="7146033" y="1330471"/>
                </a:cubicBezTo>
                <a:cubicBezTo>
                  <a:pt x="8041280" y="2130147"/>
                  <a:pt x="8181454" y="3472231"/>
                  <a:pt x="7536498" y="4498978"/>
                </a:cubicBezTo>
                <a:cubicBezTo>
                  <a:pt x="6197854" y="6734341"/>
                  <a:pt x="4693648" y="7535851"/>
                  <a:pt x="4693648" y="7535851"/>
                </a:cubicBezTo>
                <a:cubicBezTo>
                  <a:pt x="3777196" y="8065006"/>
                  <a:pt x="2616739" y="7993974"/>
                  <a:pt x="1819660" y="7275582"/>
                </a:cubicBezTo>
                <a:cubicBezTo>
                  <a:pt x="1718078" y="7188385"/>
                  <a:pt x="1628322" y="7094361"/>
                  <a:pt x="1550390" y="6993508"/>
                </a:cubicBezTo>
                <a:cubicBezTo>
                  <a:pt x="1542314" y="6986346"/>
                  <a:pt x="121632" y="5331140"/>
                  <a:pt x="9886" y="2857090"/>
                </a:cubicBezTo>
                <a:cubicBezTo>
                  <a:pt x="-51164" y="2170977"/>
                  <a:pt x="170494" y="1455653"/>
                  <a:pt x="676506" y="891493"/>
                </a:cubicBezTo>
                <a:cubicBezTo>
                  <a:pt x="1177855" y="326085"/>
                  <a:pt x="1866703" y="30836"/>
                  <a:pt x="2555522" y="15478"/>
                </a:cubicBezTo>
                <a:cubicBezTo>
                  <a:pt x="2555522" y="15478"/>
                  <a:pt x="2555522" y="15478"/>
                  <a:pt x="2550859" y="14228"/>
                </a:cubicBezTo>
                <a:cubicBezTo>
                  <a:pt x="2705968" y="4246"/>
                  <a:pt x="2858423" y="-278"/>
                  <a:pt x="3007951" y="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6">
                  <a:alpha val="1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/>
          <p:nvPr/>
        </p:nvSpPr>
        <p:spPr>
          <a:xfrm>
            <a:off x="433935" y="2559696"/>
            <a:ext cx="7797685" cy="599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800" b="1" dirty="0"/>
              <a:t>Проект подразумевает проведение Фестиваля рок-музыки, участниками которого  станут исполнители и творческие группы со всех населенных пунктов Белоярского района, а так же гости с других территорий. </a:t>
            </a:r>
            <a:endParaRPr lang="ru-RU" sz="2800" b="1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800" b="1" dirty="0"/>
              <a:t>Основной костяк участников будет сформирован благодаря проведению в течение полугода ряда камерных тематических мероприятий , которые пройдут на территории района.</a:t>
            </a:r>
            <a:endParaRPr lang="es-ES" altLang="zh-CN" sz="2800" b="1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935" y="782212"/>
            <a:ext cx="7454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Alternates ExtraBold" panose="00000900000000000000" pitchFamily="50" charset="0"/>
              </a:rPr>
              <a:t>Описание проекта </a:t>
            </a:r>
            <a:endParaRPr lang="en-US" sz="6600" b="1" u="sng" dirty="0">
              <a:solidFill>
                <a:schemeClr val="tx1">
                  <a:lumMod val="85000"/>
                  <a:lumOff val="15000"/>
                </a:schemeClr>
              </a:solidFill>
              <a:latin typeface="Montserrat Alternates ExtraBold" panose="00000900000000000000" pitchFamily="50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1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5950" y="-58857"/>
            <a:ext cx="9217936" cy="9155034"/>
          </a:xfrm>
        </p:spPr>
      </p:pic>
      <p:sp>
        <p:nvSpPr>
          <p:cNvPr id="4" name="TextBox 3"/>
          <p:cNvSpPr txBox="1"/>
          <p:nvPr/>
        </p:nvSpPr>
        <p:spPr>
          <a:xfrm>
            <a:off x="614712" y="611684"/>
            <a:ext cx="7555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Alternates ExtraBold" panose="00000900000000000000" pitchFamily="50" charset="0"/>
              </a:defRPr>
            </a:lvl1pPr>
          </a:lstStyle>
          <a:p>
            <a:r>
              <a:rPr lang="ru-RU" altLang="zh-CN" sz="7200" u="sng" dirty="0"/>
              <a:t>Цели проекта </a:t>
            </a:r>
            <a:endParaRPr lang="en-US" sz="7200" u="sng" dirty="0"/>
          </a:p>
        </p:txBody>
      </p:sp>
      <p:sp>
        <p:nvSpPr>
          <p:cNvPr id="5" name="Rectangle 4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/>
          <p:nvPr/>
        </p:nvSpPr>
        <p:spPr>
          <a:xfrm>
            <a:off x="1226819" y="5222631"/>
            <a:ext cx="5607117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endParaRPr lang="es-ES" altLang="zh-CN" sz="1200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712" y="2948102"/>
            <a:ext cx="8891238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3600" dirty="0"/>
              <a:t>Открытый молодежный фестиваль рок-музыки «Неформат» открывает платформу для молодых музыкантов и зрителей, способствует развитию рок-культуры и творческого выражения </a:t>
            </a:r>
            <a:endParaRPr lang="es-ES" altLang="zh-CN" sz="3600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19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/>
          <p:cNvSpPr/>
          <p:nvPr/>
        </p:nvSpPr>
        <p:spPr>
          <a:xfrm>
            <a:off x="392705" y="119367"/>
            <a:ext cx="7568903" cy="7681819"/>
          </a:xfrm>
          <a:custGeom>
            <a:avLst/>
            <a:gdLst>
              <a:gd name="connsiteX0" fmla="*/ 5142175 w 7568903"/>
              <a:gd name="connsiteY0" fmla="*/ 235 h 7681819"/>
              <a:gd name="connsiteX1" fmla="*/ 5326068 w 7568903"/>
              <a:gd name="connsiteY1" fmla="*/ 6513 h 7681819"/>
              <a:gd name="connsiteX2" fmla="*/ 5702797 w 7568903"/>
              <a:gd name="connsiteY2" fmla="*/ 55831 h 7681819"/>
              <a:gd name="connsiteX3" fmla="*/ 7567123 w 7568903"/>
              <a:gd name="connsiteY3" fmla="*/ 2527602 h 7681819"/>
              <a:gd name="connsiteX4" fmla="*/ 6652084 w 7568903"/>
              <a:gd name="connsiteY4" fmla="*/ 6456633 h 7681819"/>
              <a:gd name="connsiteX5" fmla="*/ 4112131 w 7568903"/>
              <a:gd name="connsiteY5" fmla="*/ 7631623 h 7681819"/>
              <a:gd name="connsiteX6" fmla="*/ 3749206 w 7568903"/>
              <a:gd name="connsiteY6" fmla="*/ 7525287 h 7681819"/>
              <a:gd name="connsiteX7" fmla="*/ 449673 w 7568903"/>
              <a:gd name="connsiteY7" fmla="*/ 4798254 h 7681819"/>
              <a:gd name="connsiteX8" fmla="*/ 56435 w 7568903"/>
              <a:gd name="connsiteY8" fmla="*/ 2824186 h 7681819"/>
              <a:gd name="connsiteX9" fmla="*/ 1209774 w 7568903"/>
              <a:gd name="connsiteY9" fmla="*/ 1177332 h 7681819"/>
              <a:gd name="connsiteX10" fmla="*/ 1205251 w 7568903"/>
              <a:gd name="connsiteY10" fmla="*/ 1178543 h 7681819"/>
              <a:gd name="connsiteX11" fmla="*/ 1582253 w 7568903"/>
              <a:gd name="connsiteY11" fmla="*/ 944964 h 7681819"/>
              <a:gd name="connsiteX12" fmla="*/ 5142175 w 7568903"/>
              <a:gd name="connsiteY12" fmla="*/ 235 h 768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8903" h="7681819">
                <a:moveTo>
                  <a:pt x="5142175" y="235"/>
                </a:moveTo>
                <a:cubicBezTo>
                  <a:pt x="5260749" y="1400"/>
                  <a:pt x="5326068" y="6513"/>
                  <a:pt x="5326068" y="6513"/>
                </a:cubicBezTo>
                <a:cubicBezTo>
                  <a:pt x="5448817" y="12400"/>
                  <a:pt x="5573989" y="27331"/>
                  <a:pt x="5702797" y="55831"/>
                </a:cubicBezTo>
                <a:cubicBezTo>
                  <a:pt x="6842438" y="293348"/>
                  <a:pt x="7610933" y="1352542"/>
                  <a:pt x="7567123" y="2527602"/>
                </a:cubicBezTo>
                <a:cubicBezTo>
                  <a:pt x="7526761" y="5054096"/>
                  <a:pt x="6652084" y="6456633"/>
                  <a:pt x="6652084" y="6456633"/>
                </a:cubicBezTo>
                <a:cubicBezTo>
                  <a:pt x="6138976" y="7345431"/>
                  <a:pt x="5129911" y="7848473"/>
                  <a:pt x="4112131" y="7631623"/>
                </a:cubicBezTo>
                <a:cubicBezTo>
                  <a:pt x="3984535" y="7607646"/>
                  <a:pt x="3863561" y="7572201"/>
                  <a:pt x="3749206" y="7525287"/>
                </a:cubicBezTo>
                <a:cubicBezTo>
                  <a:pt x="3738950" y="7523188"/>
                  <a:pt x="1743176" y="6821926"/>
                  <a:pt x="449673" y="4798254"/>
                </a:cubicBezTo>
                <a:cubicBezTo>
                  <a:pt x="65708" y="4251617"/>
                  <a:pt x="-94987" y="3543364"/>
                  <a:pt x="56435" y="2824186"/>
                </a:cubicBezTo>
                <a:cubicBezTo>
                  <a:pt x="203336" y="2106221"/>
                  <a:pt x="638708" y="1524235"/>
                  <a:pt x="1209774" y="1177332"/>
                </a:cubicBezTo>
                <a:cubicBezTo>
                  <a:pt x="1209774" y="1177332"/>
                  <a:pt x="1209774" y="1177332"/>
                  <a:pt x="1205251" y="1178543"/>
                </a:cubicBezTo>
                <a:cubicBezTo>
                  <a:pt x="1330681" y="1094948"/>
                  <a:pt x="1456529" y="1017224"/>
                  <a:pt x="1582253" y="944964"/>
                </a:cubicBezTo>
                <a:cubicBezTo>
                  <a:pt x="3114510" y="64293"/>
                  <a:pt x="4628353" y="-4812"/>
                  <a:pt x="5142175" y="23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/>
          <p:nvPr/>
        </p:nvSpPr>
        <p:spPr>
          <a:xfrm>
            <a:off x="9785584" y="2474976"/>
            <a:ext cx="8311916" cy="565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altLang="zh-CN" sz="2800" b="1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-повысить разнообразие культурных событий на территории Белоярского района </a:t>
            </a:r>
            <a:endParaRPr lang="ru-RU" altLang="zh-CN" sz="2800" b="1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altLang="zh-CN" sz="2800" b="1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-привлечь жителей поселений в культурную жизнь города и района </a:t>
            </a:r>
            <a:endParaRPr lang="ru-RU" altLang="zh-CN" sz="2800" b="1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altLang="zh-CN" sz="2800" b="1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-сформировать чувство патриотизма и сплоченности среди молодежи Белоярского района </a:t>
            </a:r>
            <a:endParaRPr lang="ru-RU" altLang="zh-CN" sz="2800" b="1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altLang="zh-CN" sz="2800" b="1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- Выявить и поддержать творчески одаренных жителей. </a:t>
            </a:r>
            <a:endParaRPr lang="es-ES" altLang="zh-CN" sz="2800" b="1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5584" y="898395"/>
            <a:ext cx="680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Montserrat Alternates ExtraBold" panose="00000900000000000000" pitchFamily="50" charset="0"/>
              </a:defRPr>
            </a:lvl1pPr>
          </a:lstStyle>
          <a:p>
            <a:r>
              <a:rPr lang="ru-RU" altLang="zh-CN" u="sng" dirty="0"/>
              <a:t>Задачи проекта</a:t>
            </a:r>
            <a:endParaRPr lang="en-US" altLang="zh-CN" u="sng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135" y="209747"/>
            <a:ext cx="7696200" cy="764367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2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8496555" cy="10287000"/>
          </a:xfrm>
        </p:spPr>
      </p:pic>
      <p:sp>
        <p:nvSpPr>
          <p:cNvPr id="24" name="Rectangle 8"/>
          <p:cNvSpPr/>
          <p:nvPr/>
        </p:nvSpPr>
        <p:spPr>
          <a:xfrm>
            <a:off x="13189528" y="7202777"/>
            <a:ext cx="2546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altLang="zh-CN" sz="1200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Rectangle 8"/>
          <p:cNvSpPr/>
          <p:nvPr/>
        </p:nvSpPr>
        <p:spPr>
          <a:xfrm>
            <a:off x="10072132" y="7202777"/>
            <a:ext cx="2546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altLang="zh-CN" sz="1200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64603" y="827597"/>
            <a:ext cx="10423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Alternates ExtraBold" panose="00000900000000000000" pitchFamily="50" charset="0"/>
              </a:rPr>
              <a:t>Результат  реализации инициативного проекта </a:t>
            </a:r>
            <a:endParaRPr lang="en-US" sz="4800" u="sng" dirty="0">
              <a:solidFill>
                <a:schemeClr val="tx1">
                  <a:lumMod val="85000"/>
                  <a:lumOff val="15000"/>
                </a:schemeClr>
              </a:solidFill>
              <a:latin typeface="Montserrat Alternates ExtraBold" panose="00000900000000000000" pitchFamily="50" charset="0"/>
            </a:endParaRPr>
          </a:p>
        </p:txBody>
      </p:sp>
      <p:sp>
        <p:nvSpPr>
          <p:cNvPr id="28" name="Rectangle 8" descr="e7d195523061f1c0cef09ac28eaae964ec9988a5cce77c8b8C1E4685C6E6B40CD7615480512384A61EE159C6FE0045D14B61E85D0A95589D558B81FFC809322ACC20DC2254D928200A3EA0841B8B181401EC87BC981B1815DADB6418FBC2551CC9D332DE5664B3940F63757AB6A4C024650771445E27B83B02EDEEA8340516921653AAE451D04756"/>
          <p:cNvSpPr/>
          <p:nvPr/>
        </p:nvSpPr>
        <p:spPr>
          <a:xfrm>
            <a:off x="9360670" y="2901803"/>
            <a:ext cx="814628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-Выявление и поддержка творчески одаренных жителей Белоярского района;</a:t>
            </a:r>
            <a:br>
              <a:rPr lang="ru-RU" sz="3200" dirty="0"/>
            </a:br>
            <a:r>
              <a:rPr lang="ru-RU" sz="3200" dirty="0"/>
              <a:t>-Переориентирование активных жителей Белоярского района благодаря их вовлечению в участие и проведение Фестиваля, и других культурных</a:t>
            </a:r>
            <a:br>
              <a:rPr lang="ru-RU" sz="3200" dirty="0"/>
            </a:br>
            <a:r>
              <a:rPr lang="ru-RU" sz="3200" dirty="0"/>
              <a:t>мероприятий, к альтернативным формам досуга;</a:t>
            </a:r>
            <a:br>
              <a:rPr lang="ru-RU" sz="3200" dirty="0"/>
            </a:br>
            <a:r>
              <a:rPr lang="ru-RU" sz="3200" dirty="0"/>
              <a:t>-Увеличение числа посещений культурных мероприятий на 10%;</a:t>
            </a:r>
            <a:br>
              <a:rPr lang="ru-RU" sz="3200" dirty="0"/>
            </a:br>
            <a:r>
              <a:rPr lang="ru-RU" sz="3200" dirty="0"/>
              <a:t>-Налаживание новых межличностных коммуникаций, социализация жителей</a:t>
            </a:r>
            <a:br>
              <a:rPr lang="ru-RU" sz="3200" dirty="0"/>
            </a:br>
            <a:r>
              <a:rPr lang="ru-RU" sz="3200" dirty="0"/>
              <a:t>района.</a:t>
            </a:r>
            <a:endParaRPr lang="ru-RU" sz="3200" dirty="0"/>
          </a:p>
          <a:p>
            <a:br>
              <a:rPr lang="ru-RU" sz="1200" dirty="0"/>
            </a:br>
            <a:endParaRPr lang="es-ES" altLang="zh-CN" sz="1200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17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4376" y="7330699"/>
            <a:ext cx="4994236" cy="184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Тематические квартирники </a:t>
            </a:r>
            <a:endParaRPr lang="es-ES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s-ES" altLang="zh-CN" sz="1200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s-ES" altLang="zh-CN" sz="1200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6882" y="7330699"/>
            <a:ext cx="4994236" cy="132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Мастер-классы </a:t>
            </a:r>
            <a:endParaRPr lang="es-ES" altLang="zh-CN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s-ES" altLang="zh-CN" sz="1200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s-ES" altLang="zh-CN" sz="1200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45139" y="7330699"/>
            <a:ext cx="4994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Фестиваль</a:t>
            </a:r>
            <a:r>
              <a:rPr lang="ru-RU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s-E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Freeform: Shape 1"/>
          <p:cNvSpPr/>
          <p:nvPr/>
        </p:nvSpPr>
        <p:spPr>
          <a:xfrm rot="900000">
            <a:off x="631359" y="2014910"/>
            <a:ext cx="4841713" cy="4607886"/>
          </a:xfrm>
          <a:custGeom>
            <a:avLst/>
            <a:gdLst>
              <a:gd name="connsiteX0" fmla="*/ 2509694 w 3521854"/>
              <a:gd name="connsiteY0" fmla="*/ 235 h 3606245"/>
              <a:gd name="connsiteX1" fmla="*/ 2684264 w 3521854"/>
              <a:gd name="connsiteY1" fmla="*/ 20025 h 3606245"/>
              <a:gd name="connsiteX2" fmla="*/ 2892373 w 3521854"/>
              <a:gd name="connsiteY2" fmla="*/ 88339 h 3606245"/>
              <a:gd name="connsiteX3" fmla="*/ 3045681 w 3521854"/>
              <a:gd name="connsiteY3" fmla="*/ 192174 h 3606245"/>
              <a:gd name="connsiteX4" fmla="*/ 3184718 w 3521854"/>
              <a:gd name="connsiteY4" fmla="*/ 339879 h 3606245"/>
              <a:gd name="connsiteX5" fmla="*/ 3243512 w 3521854"/>
              <a:gd name="connsiteY5" fmla="*/ 420898 h 3606245"/>
              <a:gd name="connsiteX6" fmla="*/ 3306975 w 3521854"/>
              <a:gd name="connsiteY6" fmla="*/ 540823 h 3606245"/>
              <a:gd name="connsiteX7" fmla="*/ 3395718 w 3521854"/>
              <a:gd name="connsiteY7" fmla="*/ 772951 h 3606245"/>
              <a:gd name="connsiteX8" fmla="*/ 3417421 w 3521854"/>
              <a:gd name="connsiteY8" fmla="*/ 851563 h 3606245"/>
              <a:gd name="connsiteX9" fmla="*/ 3518346 w 3521854"/>
              <a:gd name="connsiteY9" fmla="*/ 1601553 h 3606245"/>
              <a:gd name="connsiteX10" fmla="*/ 3508261 w 3521854"/>
              <a:gd name="connsiteY10" fmla="*/ 2183735 h 3606245"/>
              <a:gd name="connsiteX11" fmla="*/ 3495335 w 3521854"/>
              <a:gd name="connsiteY11" fmla="*/ 2325865 h 3606245"/>
              <a:gd name="connsiteX12" fmla="*/ 3469694 w 3521854"/>
              <a:gd name="connsiteY12" fmla="*/ 2524834 h 3606245"/>
              <a:gd name="connsiteX13" fmla="*/ 3428878 w 3521854"/>
              <a:gd name="connsiteY13" fmla="*/ 2714716 h 3606245"/>
              <a:gd name="connsiteX14" fmla="*/ 3359081 w 3521854"/>
              <a:gd name="connsiteY14" fmla="*/ 2947037 h 3606245"/>
              <a:gd name="connsiteX15" fmla="*/ 3301558 w 3521854"/>
              <a:gd name="connsiteY15" fmla="*/ 3077217 h 3606245"/>
              <a:gd name="connsiteX16" fmla="*/ 2956666 w 3521854"/>
              <a:gd name="connsiteY16" fmla="*/ 3481830 h 3606245"/>
              <a:gd name="connsiteX17" fmla="*/ 2938875 w 3521854"/>
              <a:gd name="connsiteY17" fmla="*/ 3494242 h 3606245"/>
              <a:gd name="connsiteX18" fmla="*/ 2880578 w 3521854"/>
              <a:gd name="connsiteY18" fmla="*/ 3521688 h 3606245"/>
              <a:gd name="connsiteX19" fmla="*/ 2663145 w 3521854"/>
              <a:gd name="connsiteY19" fmla="*/ 3591449 h 3606245"/>
              <a:gd name="connsiteX20" fmla="*/ 2618850 w 3521854"/>
              <a:gd name="connsiteY20" fmla="*/ 3597152 h 3606245"/>
              <a:gd name="connsiteX21" fmla="*/ 2324775 w 3521854"/>
              <a:gd name="connsiteY21" fmla="*/ 3596172 h 3606245"/>
              <a:gd name="connsiteX22" fmla="*/ 2177204 w 3521854"/>
              <a:gd name="connsiteY22" fmla="*/ 3574202 h 3606245"/>
              <a:gd name="connsiteX23" fmla="*/ 1975346 w 3521854"/>
              <a:gd name="connsiteY23" fmla="*/ 3520114 h 3606245"/>
              <a:gd name="connsiteX24" fmla="*/ 1852200 w 3521854"/>
              <a:gd name="connsiteY24" fmla="*/ 3482097 h 3606245"/>
              <a:gd name="connsiteX25" fmla="*/ 1689479 w 3521854"/>
              <a:gd name="connsiteY25" fmla="*/ 3413394 h 3606245"/>
              <a:gd name="connsiteX26" fmla="*/ 1249212 w 3521854"/>
              <a:gd name="connsiteY26" fmla="*/ 3197525 h 3606245"/>
              <a:gd name="connsiteX27" fmla="*/ 1131249 w 3521854"/>
              <a:gd name="connsiteY27" fmla="*/ 3130774 h 3606245"/>
              <a:gd name="connsiteX28" fmla="*/ 964950 w 3521854"/>
              <a:gd name="connsiteY28" fmla="*/ 3028479 h 3606245"/>
              <a:gd name="connsiteX29" fmla="*/ 796467 w 3521854"/>
              <a:gd name="connsiteY29" fmla="*/ 2915558 h 3606245"/>
              <a:gd name="connsiteX30" fmla="*/ 585131 w 3521854"/>
              <a:gd name="connsiteY30" fmla="*/ 2756011 h 3606245"/>
              <a:gd name="connsiteX31" fmla="*/ 436379 w 3521854"/>
              <a:gd name="connsiteY31" fmla="*/ 2625785 h 3606245"/>
              <a:gd name="connsiteX32" fmla="*/ 319232 w 3521854"/>
              <a:gd name="connsiteY32" fmla="*/ 2509047 h 3606245"/>
              <a:gd name="connsiteX33" fmla="*/ 98606 w 3521854"/>
              <a:gd name="connsiteY33" fmla="*/ 2196398 h 3606245"/>
              <a:gd name="connsiteX34" fmla="*/ 44695 w 3521854"/>
              <a:gd name="connsiteY34" fmla="*/ 2068992 h 3606245"/>
              <a:gd name="connsiteX35" fmla="*/ 10816 w 3521854"/>
              <a:gd name="connsiteY35" fmla="*/ 1941933 h 3606245"/>
              <a:gd name="connsiteX36" fmla="*/ 11780 w 3521854"/>
              <a:gd name="connsiteY36" fmla="*/ 1666065 h 3606245"/>
              <a:gd name="connsiteX37" fmla="*/ 86271 w 3521854"/>
              <a:gd name="connsiteY37" fmla="*/ 1435002 h 3606245"/>
              <a:gd name="connsiteX38" fmla="*/ 156158 w 3521854"/>
              <a:gd name="connsiteY38" fmla="*/ 1305624 h 3606245"/>
              <a:gd name="connsiteX39" fmla="*/ 212865 w 3521854"/>
              <a:gd name="connsiteY39" fmla="*/ 1225430 h 3606245"/>
              <a:gd name="connsiteX40" fmla="*/ 269410 w 3521854"/>
              <a:gd name="connsiteY40" fmla="*/ 1155233 h 3606245"/>
              <a:gd name="connsiteX41" fmla="*/ 427121 w 3521854"/>
              <a:gd name="connsiteY41" fmla="*/ 989142 h 3606245"/>
              <a:gd name="connsiteX42" fmla="*/ 518108 w 3521854"/>
              <a:gd name="connsiteY42" fmla="*/ 903072 h 3606245"/>
              <a:gd name="connsiteX43" fmla="*/ 589200 w 3521854"/>
              <a:gd name="connsiteY43" fmla="*/ 844304 h 3606245"/>
              <a:gd name="connsiteX44" fmla="*/ 659665 w 3521854"/>
              <a:gd name="connsiteY44" fmla="*/ 787878 h 3606245"/>
              <a:gd name="connsiteX45" fmla="*/ 843960 w 3521854"/>
              <a:gd name="connsiteY45" fmla="*/ 654013 h 3606245"/>
              <a:gd name="connsiteX46" fmla="*/ 1213619 w 3521854"/>
              <a:gd name="connsiteY46" fmla="*/ 429242 h 3606245"/>
              <a:gd name="connsiteX47" fmla="*/ 1261842 w 3521854"/>
              <a:gd name="connsiteY47" fmla="*/ 399489 h 3606245"/>
              <a:gd name="connsiteX48" fmla="*/ 1466309 w 3521854"/>
              <a:gd name="connsiteY48" fmla="*/ 293621 h 3606245"/>
              <a:gd name="connsiteX49" fmla="*/ 1693155 w 3521854"/>
              <a:gd name="connsiteY49" fmla="*/ 188729 h 3606245"/>
              <a:gd name="connsiteX50" fmla="*/ 1881167 w 3521854"/>
              <a:gd name="connsiteY50" fmla="*/ 116105 h 3606245"/>
              <a:gd name="connsiteX51" fmla="*/ 2078404 w 3521854"/>
              <a:gd name="connsiteY51" fmla="*/ 55994 h 3606245"/>
              <a:gd name="connsiteX52" fmla="*/ 2335576 w 3521854"/>
              <a:gd name="connsiteY52" fmla="*/ 6922 h 3606245"/>
              <a:gd name="connsiteX53" fmla="*/ 2509694 w 3521854"/>
              <a:gd name="connsiteY53" fmla="*/ 235 h 36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521854" h="3606245">
                <a:moveTo>
                  <a:pt x="2509694" y="235"/>
                </a:moveTo>
                <a:cubicBezTo>
                  <a:pt x="2567875" y="1390"/>
                  <a:pt x="2626131" y="6959"/>
                  <a:pt x="2684264" y="20025"/>
                </a:cubicBezTo>
                <a:cubicBezTo>
                  <a:pt x="2756562" y="31867"/>
                  <a:pt x="2824467" y="60103"/>
                  <a:pt x="2892373" y="88339"/>
                </a:cubicBezTo>
                <a:cubicBezTo>
                  <a:pt x="2948542" y="113430"/>
                  <a:pt x="2995624" y="153659"/>
                  <a:pt x="3045681" y="192174"/>
                </a:cubicBezTo>
                <a:cubicBezTo>
                  <a:pt x="3096830" y="236001"/>
                  <a:pt x="3144376" y="283885"/>
                  <a:pt x="3184718" y="339879"/>
                </a:cubicBezTo>
                <a:cubicBezTo>
                  <a:pt x="3204890" y="367876"/>
                  <a:pt x="3226316" y="391188"/>
                  <a:pt x="3243512" y="420898"/>
                </a:cubicBezTo>
                <a:cubicBezTo>
                  <a:pt x="3265239" y="461864"/>
                  <a:pt x="3290569" y="498774"/>
                  <a:pt x="3306975" y="540823"/>
                </a:cubicBezTo>
                <a:cubicBezTo>
                  <a:pt x="3342296" y="615553"/>
                  <a:pt x="3369321" y="693081"/>
                  <a:pt x="3395718" y="772951"/>
                </a:cubicBezTo>
                <a:cubicBezTo>
                  <a:pt x="3404154" y="797803"/>
                  <a:pt x="3411961" y="824998"/>
                  <a:pt x="3417421" y="851563"/>
                </a:cubicBezTo>
                <a:cubicBezTo>
                  <a:pt x="3485342" y="1095683"/>
                  <a:pt x="3505365" y="1349562"/>
                  <a:pt x="3518346" y="1601553"/>
                </a:cubicBezTo>
                <a:cubicBezTo>
                  <a:pt x="3526357" y="1796987"/>
                  <a:pt x="3519656" y="1990990"/>
                  <a:pt x="3508261" y="2183735"/>
                </a:cubicBezTo>
                <a:cubicBezTo>
                  <a:pt x="3505727" y="2230750"/>
                  <a:pt x="3497870" y="2278850"/>
                  <a:pt x="3495335" y="2325865"/>
                </a:cubicBezTo>
                <a:cubicBezTo>
                  <a:pt x="3490127" y="2392246"/>
                  <a:pt x="3477250" y="2459082"/>
                  <a:pt x="3469694" y="2524834"/>
                </a:cubicBezTo>
                <a:cubicBezTo>
                  <a:pt x="3455097" y="2588699"/>
                  <a:pt x="3448170" y="2652108"/>
                  <a:pt x="3428878" y="2714716"/>
                </a:cubicBezTo>
                <a:cubicBezTo>
                  <a:pt x="3407542" y="2794346"/>
                  <a:pt x="3389179" y="2872264"/>
                  <a:pt x="3359081" y="2947037"/>
                </a:cubicBezTo>
                <a:cubicBezTo>
                  <a:pt x="3339488" y="2991992"/>
                  <a:pt x="3325217" y="3035862"/>
                  <a:pt x="3301558" y="3077217"/>
                </a:cubicBezTo>
                <a:cubicBezTo>
                  <a:pt x="3225233" y="3240013"/>
                  <a:pt x="3110261" y="3387433"/>
                  <a:pt x="2956666" y="3481830"/>
                </a:cubicBezTo>
                <a:cubicBezTo>
                  <a:pt x="2950990" y="3486585"/>
                  <a:pt x="2945030" y="3490635"/>
                  <a:pt x="2938875" y="3494242"/>
                </a:cubicBezTo>
                <a:cubicBezTo>
                  <a:pt x="2920410" y="3505062"/>
                  <a:pt x="2900187" y="3511880"/>
                  <a:pt x="2880578" y="3521688"/>
                </a:cubicBezTo>
                <a:cubicBezTo>
                  <a:pt x="2813414" y="3556406"/>
                  <a:pt x="2737652" y="3576269"/>
                  <a:pt x="2663145" y="3591449"/>
                </a:cubicBezTo>
                <a:cubicBezTo>
                  <a:pt x="2649527" y="3595330"/>
                  <a:pt x="2634188" y="3596241"/>
                  <a:pt x="2618850" y="3597152"/>
                </a:cubicBezTo>
                <a:cubicBezTo>
                  <a:pt x="2521963" y="3611355"/>
                  <a:pt x="2422428" y="3607276"/>
                  <a:pt x="2324775" y="3596172"/>
                </a:cubicBezTo>
                <a:cubicBezTo>
                  <a:pt x="2275321" y="3592961"/>
                  <a:pt x="2227750" y="3582725"/>
                  <a:pt x="2177204" y="3574202"/>
                </a:cubicBezTo>
                <a:cubicBezTo>
                  <a:pt x="2109136" y="3555963"/>
                  <a:pt x="2041067" y="3537724"/>
                  <a:pt x="1975346" y="3520114"/>
                </a:cubicBezTo>
                <a:cubicBezTo>
                  <a:pt x="1932469" y="3511136"/>
                  <a:pt x="1894450" y="3493418"/>
                  <a:pt x="1852200" y="3482097"/>
                </a:cubicBezTo>
                <a:cubicBezTo>
                  <a:pt x="1798379" y="3457634"/>
                  <a:pt x="1742674" y="3440198"/>
                  <a:pt x="1689479" y="3413394"/>
                </a:cubicBezTo>
                <a:cubicBezTo>
                  <a:pt x="1536611" y="3354861"/>
                  <a:pt x="1392365" y="3273537"/>
                  <a:pt x="1249212" y="3197525"/>
                </a:cubicBezTo>
                <a:cubicBezTo>
                  <a:pt x="1210100" y="3174494"/>
                  <a:pt x="1167386" y="3155518"/>
                  <a:pt x="1131249" y="3130774"/>
                </a:cubicBezTo>
                <a:cubicBezTo>
                  <a:pt x="1075243" y="3095686"/>
                  <a:pt x="1018609" y="3062939"/>
                  <a:pt x="964950" y="3028479"/>
                </a:cubicBezTo>
                <a:cubicBezTo>
                  <a:pt x="910199" y="2988706"/>
                  <a:pt x="848243" y="2957044"/>
                  <a:pt x="796467" y="2915558"/>
                </a:cubicBezTo>
                <a:cubicBezTo>
                  <a:pt x="721846" y="2865440"/>
                  <a:pt x="653802" y="2809555"/>
                  <a:pt x="585131" y="2756011"/>
                </a:cubicBezTo>
                <a:cubicBezTo>
                  <a:pt x="533982" y="2712183"/>
                  <a:pt x="481578" y="2673039"/>
                  <a:pt x="436379" y="2625785"/>
                </a:cubicBezTo>
                <a:cubicBezTo>
                  <a:pt x="393364" y="2589156"/>
                  <a:pt x="359273" y="2547389"/>
                  <a:pt x="319232" y="2509047"/>
                </a:cubicBezTo>
                <a:cubicBezTo>
                  <a:pt x="234155" y="2413454"/>
                  <a:pt x="159258" y="2308038"/>
                  <a:pt x="98606" y="2196398"/>
                </a:cubicBezTo>
                <a:cubicBezTo>
                  <a:pt x="79853" y="2153719"/>
                  <a:pt x="61101" y="2111041"/>
                  <a:pt x="44695" y="2068992"/>
                </a:cubicBezTo>
                <a:cubicBezTo>
                  <a:pt x="30637" y="2027571"/>
                  <a:pt x="21900" y="1985066"/>
                  <a:pt x="10816" y="1941933"/>
                </a:cubicBezTo>
                <a:cubicBezTo>
                  <a:pt x="-4774" y="1849897"/>
                  <a:pt x="-2679" y="1757580"/>
                  <a:pt x="11780" y="1666065"/>
                </a:cubicBezTo>
                <a:cubicBezTo>
                  <a:pt x="28422" y="1585177"/>
                  <a:pt x="51479" y="1508517"/>
                  <a:pt x="86271" y="1435002"/>
                </a:cubicBezTo>
                <a:cubicBezTo>
                  <a:pt x="105864" y="1390047"/>
                  <a:pt x="125457" y="1345092"/>
                  <a:pt x="156158" y="1305624"/>
                </a:cubicBezTo>
                <a:cubicBezTo>
                  <a:pt x="177772" y="1281293"/>
                  <a:pt x="190624" y="1252104"/>
                  <a:pt x="212865" y="1225430"/>
                </a:cubicBezTo>
                <a:cubicBezTo>
                  <a:pt x="231505" y="1202812"/>
                  <a:pt x="250143" y="1180194"/>
                  <a:pt x="269410" y="1155233"/>
                </a:cubicBezTo>
                <a:cubicBezTo>
                  <a:pt x="315776" y="1094860"/>
                  <a:pt x="370902" y="1039345"/>
                  <a:pt x="427121" y="989142"/>
                </a:cubicBezTo>
                <a:cubicBezTo>
                  <a:pt x="455939" y="956701"/>
                  <a:pt x="488197" y="930201"/>
                  <a:pt x="518108" y="903072"/>
                </a:cubicBezTo>
                <a:cubicBezTo>
                  <a:pt x="541441" y="881711"/>
                  <a:pt x="566494" y="863322"/>
                  <a:pt x="589200" y="844304"/>
                </a:cubicBezTo>
                <a:cubicBezTo>
                  <a:pt x="612533" y="822943"/>
                  <a:pt x="636959" y="806896"/>
                  <a:pt x="659665" y="787878"/>
                </a:cubicBezTo>
                <a:cubicBezTo>
                  <a:pt x="719950" y="741275"/>
                  <a:pt x="783675" y="700615"/>
                  <a:pt x="843960" y="654013"/>
                </a:cubicBezTo>
                <a:cubicBezTo>
                  <a:pt x="965460" y="576118"/>
                  <a:pt x="1086960" y="498224"/>
                  <a:pt x="1213619" y="429242"/>
                </a:cubicBezTo>
                <a:cubicBezTo>
                  <a:pt x="1231468" y="418963"/>
                  <a:pt x="1246341" y="410397"/>
                  <a:pt x="1261842" y="399489"/>
                </a:cubicBezTo>
                <a:cubicBezTo>
                  <a:pt x="1329006" y="364771"/>
                  <a:pt x="1396798" y="327711"/>
                  <a:pt x="1466309" y="293621"/>
                </a:cubicBezTo>
                <a:cubicBezTo>
                  <a:pt x="1541769" y="256105"/>
                  <a:pt x="1616603" y="220932"/>
                  <a:pt x="1693155" y="188729"/>
                </a:cubicBezTo>
                <a:cubicBezTo>
                  <a:pt x="1754834" y="165092"/>
                  <a:pt x="1817768" y="136771"/>
                  <a:pt x="1881167" y="116105"/>
                </a:cubicBezTo>
                <a:cubicBezTo>
                  <a:pt x="1945193" y="93097"/>
                  <a:pt x="2011566" y="70718"/>
                  <a:pt x="2078404" y="55994"/>
                </a:cubicBezTo>
                <a:cubicBezTo>
                  <a:pt x="2162463" y="33333"/>
                  <a:pt x="2248706" y="21299"/>
                  <a:pt x="2335576" y="6922"/>
                </a:cubicBezTo>
                <a:cubicBezTo>
                  <a:pt x="2393409" y="2337"/>
                  <a:pt x="2451514" y="-921"/>
                  <a:pt x="2509694" y="235"/>
                </a:cubicBezTo>
                <a:close/>
              </a:path>
            </a:pathLst>
          </a:cu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/>
          <p:cNvSpPr/>
          <p:nvPr/>
        </p:nvSpPr>
        <p:spPr>
          <a:xfrm rot="900000">
            <a:off x="7253441" y="2093026"/>
            <a:ext cx="4638938" cy="4849245"/>
          </a:xfrm>
          <a:custGeom>
            <a:avLst/>
            <a:gdLst>
              <a:gd name="connsiteX0" fmla="*/ 2509694 w 3521854"/>
              <a:gd name="connsiteY0" fmla="*/ 235 h 3606245"/>
              <a:gd name="connsiteX1" fmla="*/ 2684264 w 3521854"/>
              <a:gd name="connsiteY1" fmla="*/ 20025 h 3606245"/>
              <a:gd name="connsiteX2" fmla="*/ 2892372 w 3521854"/>
              <a:gd name="connsiteY2" fmla="*/ 88339 h 3606245"/>
              <a:gd name="connsiteX3" fmla="*/ 3045681 w 3521854"/>
              <a:gd name="connsiteY3" fmla="*/ 192174 h 3606245"/>
              <a:gd name="connsiteX4" fmla="*/ 3184718 w 3521854"/>
              <a:gd name="connsiteY4" fmla="*/ 339879 h 3606245"/>
              <a:gd name="connsiteX5" fmla="*/ 3243511 w 3521854"/>
              <a:gd name="connsiteY5" fmla="*/ 420898 h 3606245"/>
              <a:gd name="connsiteX6" fmla="*/ 3306974 w 3521854"/>
              <a:gd name="connsiteY6" fmla="*/ 540823 h 3606245"/>
              <a:gd name="connsiteX7" fmla="*/ 3395718 w 3521854"/>
              <a:gd name="connsiteY7" fmla="*/ 772951 h 3606245"/>
              <a:gd name="connsiteX8" fmla="*/ 3417421 w 3521854"/>
              <a:gd name="connsiteY8" fmla="*/ 851563 h 3606245"/>
              <a:gd name="connsiteX9" fmla="*/ 3518346 w 3521854"/>
              <a:gd name="connsiteY9" fmla="*/ 1601553 h 3606245"/>
              <a:gd name="connsiteX10" fmla="*/ 3508261 w 3521854"/>
              <a:gd name="connsiteY10" fmla="*/ 2183735 h 3606245"/>
              <a:gd name="connsiteX11" fmla="*/ 3495335 w 3521854"/>
              <a:gd name="connsiteY11" fmla="*/ 2325865 h 3606245"/>
              <a:gd name="connsiteX12" fmla="*/ 3469694 w 3521854"/>
              <a:gd name="connsiteY12" fmla="*/ 2524834 h 3606245"/>
              <a:gd name="connsiteX13" fmla="*/ 3428878 w 3521854"/>
              <a:gd name="connsiteY13" fmla="*/ 2714716 h 3606245"/>
              <a:gd name="connsiteX14" fmla="*/ 3359081 w 3521854"/>
              <a:gd name="connsiteY14" fmla="*/ 2947037 h 3606245"/>
              <a:gd name="connsiteX15" fmla="*/ 3301557 w 3521854"/>
              <a:gd name="connsiteY15" fmla="*/ 3077217 h 3606245"/>
              <a:gd name="connsiteX16" fmla="*/ 2956666 w 3521854"/>
              <a:gd name="connsiteY16" fmla="*/ 3481830 h 3606245"/>
              <a:gd name="connsiteX17" fmla="*/ 2938875 w 3521854"/>
              <a:gd name="connsiteY17" fmla="*/ 3494242 h 3606245"/>
              <a:gd name="connsiteX18" fmla="*/ 2880578 w 3521854"/>
              <a:gd name="connsiteY18" fmla="*/ 3521688 h 3606245"/>
              <a:gd name="connsiteX19" fmla="*/ 2663145 w 3521854"/>
              <a:gd name="connsiteY19" fmla="*/ 3591449 h 3606245"/>
              <a:gd name="connsiteX20" fmla="*/ 2618850 w 3521854"/>
              <a:gd name="connsiteY20" fmla="*/ 3597152 h 3606245"/>
              <a:gd name="connsiteX21" fmla="*/ 2324775 w 3521854"/>
              <a:gd name="connsiteY21" fmla="*/ 3596172 h 3606245"/>
              <a:gd name="connsiteX22" fmla="*/ 2177204 w 3521854"/>
              <a:gd name="connsiteY22" fmla="*/ 3574202 h 3606245"/>
              <a:gd name="connsiteX23" fmla="*/ 1975346 w 3521854"/>
              <a:gd name="connsiteY23" fmla="*/ 3520114 h 3606245"/>
              <a:gd name="connsiteX24" fmla="*/ 1852200 w 3521854"/>
              <a:gd name="connsiteY24" fmla="*/ 3482097 h 3606245"/>
              <a:gd name="connsiteX25" fmla="*/ 1689479 w 3521854"/>
              <a:gd name="connsiteY25" fmla="*/ 3413394 h 3606245"/>
              <a:gd name="connsiteX26" fmla="*/ 1249212 w 3521854"/>
              <a:gd name="connsiteY26" fmla="*/ 3197525 h 3606245"/>
              <a:gd name="connsiteX27" fmla="*/ 1131249 w 3521854"/>
              <a:gd name="connsiteY27" fmla="*/ 3130774 h 3606245"/>
              <a:gd name="connsiteX28" fmla="*/ 964950 w 3521854"/>
              <a:gd name="connsiteY28" fmla="*/ 3028479 h 3606245"/>
              <a:gd name="connsiteX29" fmla="*/ 796467 w 3521854"/>
              <a:gd name="connsiteY29" fmla="*/ 2915558 h 3606245"/>
              <a:gd name="connsiteX30" fmla="*/ 585131 w 3521854"/>
              <a:gd name="connsiteY30" fmla="*/ 2756011 h 3606245"/>
              <a:gd name="connsiteX31" fmla="*/ 436379 w 3521854"/>
              <a:gd name="connsiteY31" fmla="*/ 2625785 h 3606245"/>
              <a:gd name="connsiteX32" fmla="*/ 319232 w 3521854"/>
              <a:gd name="connsiteY32" fmla="*/ 2509047 h 3606245"/>
              <a:gd name="connsiteX33" fmla="*/ 98606 w 3521854"/>
              <a:gd name="connsiteY33" fmla="*/ 2196398 h 3606245"/>
              <a:gd name="connsiteX34" fmla="*/ 44695 w 3521854"/>
              <a:gd name="connsiteY34" fmla="*/ 2068992 h 3606245"/>
              <a:gd name="connsiteX35" fmla="*/ 10817 w 3521854"/>
              <a:gd name="connsiteY35" fmla="*/ 1941933 h 3606245"/>
              <a:gd name="connsiteX36" fmla="*/ 11780 w 3521854"/>
              <a:gd name="connsiteY36" fmla="*/ 1666065 h 3606245"/>
              <a:gd name="connsiteX37" fmla="*/ 86271 w 3521854"/>
              <a:gd name="connsiteY37" fmla="*/ 1435002 h 3606245"/>
              <a:gd name="connsiteX38" fmla="*/ 156158 w 3521854"/>
              <a:gd name="connsiteY38" fmla="*/ 1305624 h 3606245"/>
              <a:gd name="connsiteX39" fmla="*/ 212866 w 3521854"/>
              <a:gd name="connsiteY39" fmla="*/ 1225430 h 3606245"/>
              <a:gd name="connsiteX40" fmla="*/ 269411 w 3521854"/>
              <a:gd name="connsiteY40" fmla="*/ 1155233 h 3606245"/>
              <a:gd name="connsiteX41" fmla="*/ 427121 w 3521854"/>
              <a:gd name="connsiteY41" fmla="*/ 989142 h 3606245"/>
              <a:gd name="connsiteX42" fmla="*/ 518108 w 3521854"/>
              <a:gd name="connsiteY42" fmla="*/ 903072 h 3606245"/>
              <a:gd name="connsiteX43" fmla="*/ 589200 w 3521854"/>
              <a:gd name="connsiteY43" fmla="*/ 844304 h 3606245"/>
              <a:gd name="connsiteX44" fmla="*/ 659665 w 3521854"/>
              <a:gd name="connsiteY44" fmla="*/ 787878 h 3606245"/>
              <a:gd name="connsiteX45" fmla="*/ 843961 w 3521854"/>
              <a:gd name="connsiteY45" fmla="*/ 654013 h 3606245"/>
              <a:gd name="connsiteX46" fmla="*/ 1213619 w 3521854"/>
              <a:gd name="connsiteY46" fmla="*/ 429242 h 3606245"/>
              <a:gd name="connsiteX47" fmla="*/ 1261842 w 3521854"/>
              <a:gd name="connsiteY47" fmla="*/ 399489 h 3606245"/>
              <a:gd name="connsiteX48" fmla="*/ 1466309 w 3521854"/>
              <a:gd name="connsiteY48" fmla="*/ 293621 h 3606245"/>
              <a:gd name="connsiteX49" fmla="*/ 1693155 w 3521854"/>
              <a:gd name="connsiteY49" fmla="*/ 188729 h 3606245"/>
              <a:gd name="connsiteX50" fmla="*/ 1881167 w 3521854"/>
              <a:gd name="connsiteY50" fmla="*/ 116105 h 3606245"/>
              <a:gd name="connsiteX51" fmla="*/ 2078404 w 3521854"/>
              <a:gd name="connsiteY51" fmla="*/ 55994 h 3606245"/>
              <a:gd name="connsiteX52" fmla="*/ 2335576 w 3521854"/>
              <a:gd name="connsiteY52" fmla="*/ 6922 h 3606245"/>
              <a:gd name="connsiteX53" fmla="*/ 2509694 w 3521854"/>
              <a:gd name="connsiteY53" fmla="*/ 235 h 36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521854" h="3606245">
                <a:moveTo>
                  <a:pt x="2509694" y="235"/>
                </a:moveTo>
                <a:cubicBezTo>
                  <a:pt x="2567875" y="1390"/>
                  <a:pt x="2626131" y="6959"/>
                  <a:pt x="2684264" y="20025"/>
                </a:cubicBezTo>
                <a:cubicBezTo>
                  <a:pt x="2756562" y="31867"/>
                  <a:pt x="2824467" y="60103"/>
                  <a:pt x="2892372" y="88339"/>
                </a:cubicBezTo>
                <a:cubicBezTo>
                  <a:pt x="2948542" y="113430"/>
                  <a:pt x="2995624" y="153659"/>
                  <a:pt x="3045681" y="192174"/>
                </a:cubicBezTo>
                <a:cubicBezTo>
                  <a:pt x="3096830" y="236001"/>
                  <a:pt x="3144376" y="283885"/>
                  <a:pt x="3184718" y="339879"/>
                </a:cubicBezTo>
                <a:cubicBezTo>
                  <a:pt x="3204889" y="367876"/>
                  <a:pt x="3226315" y="391188"/>
                  <a:pt x="3243511" y="420898"/>
                </a:cubicBezTo>
                <a:cubicBezTo>
                  <a:pt x="3265239" y="461864"/>
                  <a:pt x="3290569" y="498774"/>
                  <a:pt x="3306974" y="540823"/>
                </a:cubicBezTo>
                <a:cubicBezTo>
                  <a:pt x="3342296" y="615553"/>
                  <a:pt x="3369321" y="693081"/>
                  <a:pt x="3395718" y="772951"/>
                </a:cubicBezTo>
                <a:cubicBezTo>
                  <a:pt x="3404153" y="797803"/>
                  <a:pt x="3411961" y="824998"/>
                  <a:pt x="3417421" y="851563"/>
                </a:cubicBezTo>
                <a:cubicBezTo>
                  <a:pt x="3485341" y="1095683"/>
                  <a:pt x="3505364" y="1349562"/>
                  <a:pt x="3518346" y="1601553"/>
                </a:cubicBezTo>
                <a:cubicBezTo>
                  <a:pt x="3526357" y="1796987"/>
                  <a:pt x="3519656" y="1990990"/>
                  <a:pt x="3508261" y="2183735"/>
                </a:cubicBezTo>
                <a:cubicBezTo>
                  <a:pt x="3505727" y="2230750"/>
                  <a:pt x="3497870" y="2278850"/>
                  <a:pt x="3495335" y="2325865"/>
                </a:cubicBezTo>
                <a:cubicBezTo>
                  <a:pt x="3490127" y="2392246"/>
                  <a:pt x="3477249" y="2459082"/>
                  <a:pt x="3469694" y="2524834"/>
                </a:cubicBezTo>
                <a:cubicBezTo>
                  <a:pt x="3455097" y="2588699"/>
                  <a:pt x="3448170" y="2652108"/>
                  <a:pt x="3428878" y="2714716"/>
                </a:cubicBezTo>
                <a:cubicBezTo>
                  <a:pt x="3407541" y="2794346"/>
                  <a:pt x="3389179" y="2872264"/>
                  <a:pt x="3359081" y="2947037"/>
                </a:cubicBezTo>
                <a:cubicBezTo>
                  <a:pt x="3339488" y="2991992"/>
                  <a:pt x="3325217" y="3035862"/>
                  <a:pt x="3301557" y="3077217"/>
                </a:cubicBezTo>
                <a:cubicBezTo>
                  <a:pt x="3225233" y="3240013"/>
                  <a:pt x="3110260" y="3387433"/>
                  <a:pt x="2956666" y="3481830"/>
                </a:cubicBezTo>
                <a:cubicBezTo>
                  <a:pt x="2950989" y="3486585"/>
                  <a:pt x="2945030" y="3490635"/>
                  <a:pt x="2938875" y="3494242"/>
                </a:cubicBezTo>
                <a:cubicBezTo>
                  <a:pt x="2920410" y="3505062"/>
                  <a:pt x="2900187" y="3511880"/>
                  <a:pt x="2880578" y="3521688"/>
                </a:cubicBezTo>
                <a:cubicBezTo>
                  <a:pt x="2813414" y="3556406"/>
                  <a:pt x="2737652" y="3576269"/>
                  <a:pt x="2663145" y="3591449"/>
                </a:cubicBezTo>
                <a:cubicBezTo>
                  <a:pt x="2649526" y="3595330"/>
                  <a:pt x="2634188" y="3596241"/>
                  <a:pt x="2618850" y="3597152"/>
                </a:cubicBezTo>
                <a:cubicBezTo>
                  <a:pt x="2521963" y="3611355"/>
                  <a:pt x="2422428" y="3607276"/>
                  <a:pt x="2324775" y="3596172"/>
                </a:cubicBezTo>
                <a:cubicBezTo>
                  <a:pt x="2275321" y="3592961"/>
                  <a:pt x="2227750" y="3582725"/>
                  <a:pt x="2177204" y="3574202"/>
                </a:cubicBezTo>
                <a:cubicBezTo>
                  <a:pt x="2109136" y="3555963"/>
                  <a:pt x="2041067" y="3537724"/>
                  <a:pt x="1975346" y="3520114"/>
                </a:cubicBezTo>
                <a:cubicBezTo>
                  <a:pt x="1932469" y="3511136"/>
                  <a:pt x="1894450" y="3493418"/>
                  <a:pt x="1852200" y="3482097"/>
                </a:cubicBezTo>
                <a:cubicBezTo>
                  <a:pt x="1798378" y="3457634"/>
                  <a:pt x="1742674" y="3440198"/>
                  <a:pt x="1689479" y="3413394"/>
                </a:cubicBezTo>
                <a:cubicBezTo>
                  <a:pt x="1536610" y="3354861"/>
                  <a:pt x="1392365" y="3273537"/>
                  <a:pt x="1249212" y="3197525"/>
                </a:cubicBezTo>
                <a:cubicBezTo>
                  <a:pt x="1210100" y="3174494"/>
                  <a:pt x="1167386" y="3155518"/>
                  <a:pt x="1131249" y="3130774"/>
                </a:cubicBezTo>
                <a:cubicBezTo>
                  <a:pt x="1075243" y="3095686"/>
                  <a:pt x="1018609" y="3062939"/>
                  <a:pt x="964950" y="3028479"/>
                </a:cubicBezTo>
                <a:cubicBezTo>
                  <a:pt x="910199" y="2988706"/>
                  <a:pt x="848243" y="2957044"/>
                  <a:pt x="796467" y="2915558"/>
                </a:cubicBezTo>
                <a:cubicBezTo>
                  <a:pt x="721846" y="2865440"/>
                  <a:pt x="653803" y="2809555"/>
                  <a:pt x="585131" y="2756011"/>
                </a:cubicBezTo>
                <a:cubicBezTo>
                  <a:pt x="533983" y="2712183"/>
                  <a:pt x="481578" y="2673039"/>
                  <a:pt x="436379" y="2625785"/>
                </a:cubicBezTo>
                <a:cubicBezTo>
                  <a:pt x="393364" y="2589156"/>
                  <a:pt x="359273" y="2547389"/>
                  <a:pt x="319232" y="2509047"/>
                </a:cubicBezTo>
                <a:cubicBezTo>
                  <a:pt x="234156" y="2413454"/>
                  <a:pt x="159258" y="2308038"/>
                  <a:pt x="98606" y="2196398"/>
                </a:cubicBezTo>
                <a:cubicBezTo>
                  <a:pt x="79854" y="2153719"/>
                  <a:pt x="61101" y="2111041"/>
                  <a:pt x="44695" y="2068992"/>
                </a:cubicBezTo>
                <a:cubicBezTo>
                  <a:pt x="30637" y="2027571"/>
                  <a:pt x="21900" y="1985066"/>
                  <a:pt x="10817" y="1941933"/>
                </a:cubicBezTo>
                <a:cubicBezTo>
                  <a:pt x="-4774" y="1849897"/>
                  <a:pt x="-2679" y="1757580"/>
                  <a:pt x="11780" y="1666065"/>
                </a:cubicBezTo>
                <a:cubicBezTo>
                  <a:pt x="28422" y="1585177"/>
                  <a:pt x="51479" y="1508517"/>
                  <a:pt x="86271" y="1435002"/>
                </a:cubicBezTo>
                <a:cubicBezTo>
                  <a:pt x="105864" y="1390047"/>
                  <a:pt x="125457" y="1345092"/>
                  <a:pt x="156158" y="1305624"/>
                </a:cubicBezTo>
                <a:cubicBezTo>
                  <a:pt x="177772" y="1281293"/>
                  <a:pt x="190624" y="1252104"/>
                  <a:pt x="212866" y="1225430"/>
                </a:cubicBezTo>
                <a:cubicBezTo>
                  <a:pt x="231505" y="1202812"/>
                  <a:pt x="250144" y="1180194"/>
                  <a:pt x="269411" y="1155233"/>
                </a:cubicBezTo>
                <a:cubicBezTo>
                  <a:pt x="315776" y="1094860"/>
                  <a:pt x="370902" y="1039345"/>
                  <a:pt x="427121" y="989142"/>
                </a:cubicBezTo>
                <a:cubicBezTo>
                  <a:pt x="455940" y="956701"/>
                  <a:pt x="488197" y="930201"/>
                  <a:pt x="518108" y="903072"/>
                </a:cubicBezTo>
                <a:cubicBezTo>
                  <a:pt x="541441" y="881711"/>
                  <a:pt x="566494" y="863322"/>
                  <a:pt x="589200" y="844304"/>
                </a:cubicBezTo>
                <a:cubicBezTo>
                  <a:pt x="612534" y="822943"/>
                  <a:pt x="636959" y="806896"/>
                  <a:pt x="659665" y="787878"/>
                </a:cubicBezTo>
                <a:cubicBezTo>
                  <a:pt x="719950" y="741275"/>
                  <a:pt x="783675" y="700615"/>
                  <a:pt x="843961" y="654013"/>
                </a:cubicBezTo>
                <a:cubicBezTo>
                  <a:pt x="965460" y="576118"/>
                  <a:pt x="1086960" y="498224"/>
                  <a:pt x="1213619" y="429242"/>
                </a:cubicBezTo>
                <a:cubicBezTo>
                  <a:pt x="1231468" y="418963"/>
                  <a:pt x="1246341" y="410397"/>
                  <a:pt x="1261842" y="399489"/>
                </a:cubicBezTo>
                <a:cubicBezTo>
                  <a:pt x="1329006" y="364771"/>
                  <a:pt x="1396798" y="327711"/>
                  <a:pt x="1466309" y="293621"/>
                </a:cubicBezTo>
                <a:cubicBezTo>
                  <a:pt x="1541769" y="256105"/>
                  <a:pt x="1616602" y="220932"/>
                  <a:pt x="1693155" y="188729"/>
                </a:cubicBezTo>
                <a:cubicBezTo>
                  <a:pt x="1754834" y="165092"/>
                  <a:pt x="1817768" y="136771"/>
                  <a:pt x="1881167" y="116105"/>
                </a:cubicBezTo>
                <a:cubicBezTo>
                  <a:pt x="1945193" y="93097"/>
                  <a:pt x="2011566" y="70718"/>
                  <a:pt x="2078404" y="55994"/>
                </a:cubicBezTo>
                <a:cubicBezTo>
                  <a:pt x="2162463" y="33333"/>
                  <a:pt x="2248706" y="21299"/>
                  <a:pt x="2335576" y="6922"/>
                </a:cubicBezTo>
                <a:cubicBezTo>
                  <a:pt x="2393408" y="2337"/>
                  <a:pt x="2451513" y="-921"/>
                  <a:pt x="2509694" y="23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/>
        </p:nvSpPr>
        <p:spPr>
          <a:xfrm rot="900000">
            <a:off x="12554697" y="2178482"/>
            <a:ext cx="5370874" cy="4858670"/>
          </a:xfrm>
          <a:custGeom>
            <a:avLst/>
            <a:gdLst>
              <a:gd name="connsiteX0" fmla="*/ 2509694 w 3521854"/>
              <a:gd name="connsiteY0" fmla="*/ 235 h 3606245"/>
              <a:gd name="connsiteX1" fmla="*/ 2684264 w 3521854"/>
              <a:gd name="connsiteY1" fmla="*/ 20025 h 3606245"/>
              <a:gd name="connsiteX2" fmla="*/ 2892372 w 3521854"/>
              <a:gd name="connsiteY2" fmla="*/ 88339 h 3606245"/>
              <a:gd name="connsiteX3" fmla="*/ 3045681 w 3521854"/>
              <a:gd name="connsiteY3" fmla="*/ 192174 h 3606245"/>
              <a:gd name="connsiteX4" fmla="*/ 3184718 w 3521854"/>
              <a:gd name="connsiteY4" fmla="*/ 339879 h 3606245"/>
              <a:gd name="connsiteX5" fmla="*/ 3243511 w 3521854"/>
              <a:gd name="connsiteY5" fmla="*/ 420898 h 3606245"/>
              <a:gd name="connsiteX6" fmla="*/ 3306974 w 3521854"/>
              <a:gd name="connsiteY6" fmla="*/ 540823 h 3606245"/>
              <a:gd name="connsiteX7" fmla="*/ 3395718 w 3521854"/>
              <a:gd name="connsiteY7" fmla="*/ 772951 h 3606245"/>
              <a:gd name="connsiteX8" fmla="*/ 3417421 w 3521854"/>
              <a:gd name="connsiteY8" fmla="*/ 851563 h 3606245"/>
              <a:gd name="connsiteX9" fmla="*/ 3518346 w 3521854"/>
              <a:gd name="connsiteY9" fmla="*/ 1601553 h 3606245"/>
              <a:gd name="connsiteX10" fmla="*/ 3508261 w 3521854"/>
              <a:gd name="connsiteY10" fmla="*/ 2183735 h 3606245"/>
              <a:gd name="connsiteX11" fmla="*/ 3495335 w 3521854"/>
              <a:gd name="connsiteY11" fmla="*/ 2325865 h 3606245"/>
              <a:gd name="connsiteX12" fmla="*/ 3469694 w 3521854"/>
              <a:gd name="connsiteY12" fmla="*/ 2524834 h 3606245"/>
              <a:gd name="connsiteX13" fmla="*/ 3428878 w 3521854"/>
              <a:gd name="connsiteY13" fmla="*/ 2714716 h 3606245"/>
              <a:gd name="connsiteX14" fmla="*/ 3359081 w 3521854"/>
              <a:gd name="connsiteY14" fmla="*/ 2947037 h 3606245"/>
              <a:gd name="connsiteX15" fmla="*/ 3301557 w 3521854"/>
              <a:gd name="connsiteY15" fmla="*/ 3077217 h 3606245"/>
              <a:gd name="connsiteX16" fmla="*/ 2956666 w 3521854"/>
              <a:gd name="connsiteY16" fmla="*/ 3481830 h 3606245"/>
              <a:gd name="connsiteX17" fmla="*/ 2938875 w 3521854"/>
              <a:gd name="connsiteY17" fmla="*/ 3494242 h 3606245"/>
              <a:gd name="connsiteX18" fmla="*/ 2880578 w 3521854"/>
              <a:gd name="connsiteY18" fmla="*/ 3521688 h 3606245"/>
              <a:gd name="connsiteX19" fmla="*/ 2663145 w 3521854"/>
              <a:gd name="connsiteY19" fmla="*/ 3591449 h 3606245"/>
              <a:gd name="connsiteX20" fmla="*/ 2618850 w 3521854"/>
              <a:gd name="connsiteY20" fmla="*/ 3597152 h 3606245"/>
              <a:gd name="connsiteX21" fmla="*/ 2324775 w 3521854"/>
              <a:gd name="connsiteY21" fmla="*/ 3596172 h 3606245"/>
              <a:gd name="connsiteX22" fmla="*/ 2177204 w 3521854"/>
              <a:gd name="connsiteY22" fmla="*/ 3574202 h 3606245"/>
              <a:gd name="connsiteX23" fmla="*/ 1975346 w 3521854"/>
              <a:gd name="connsiteY23" fmla="*/ 3520114 h 3606245"/>
              <a:gd name="connsiteX24" fmla="*/ 1852200 w 3521854"/>
              <a:gd name="connsiteY24" fmla="*/ 3482097 h 3606245"/>
              <a:gd name="connsiteX25" fmla="*/ 1689479 w 3521854"/>
              <a:gd name="connsiteY25" fmla="*/ 3413394 h 3606245"/>
              <a:gd name="connsiteX26" fmla="*/ 1249211 w 3521854"/>
              <a:gd name="connsiteY26" fmla="*/ 3197525 h 3606245"/>
              <a:gd name="connsiteX27" fmla="*/ 1131249 w 3521854"/>
              <a:gd name="connsiteY27" fmla="*/ 3130774 h 3606245"/>
              <a:gd name="connsiteX28" fmla="*/ 964950 w 3521854"/>
              <a:gd name="connsiteY28" fmla="*/ 3028479 h 3606245"/>
              <a:gd name="connsiteX29" fmla="*/ 796467 w 3521854"/>
              <a:gd name="connsiteY29" fmla="*/ 2915558 h 3606245"/>
              <a:gd name="connsiteX30" fmla="*/ 585131 w 3521854"/>
              <a:gd name="connsiteY30" fmla="*/ 2756011 h 3606245"/>
              <a:gd name="connsiteX31" fmla="*/ 436379 w 3521854"/>
              <a:gd name="connsiteY31" fmla="*/ 2625785 h 3606245"/>
              <a:gd name="connsiteX32" fmla="*/ 319232 w 3521854"/>
              <a:gd name="connsiteY32" fmla="*/ 2509047 h 3606245"/>
              <a:gd name="connsiteX33" fmla="*/ 98606 w 3521854"/>
              <a:gd name="connsiteY33" fmla="*/ 2196398 h 3606245"/>
              <a:gd name="connsiteX34" fmla="*/ 44695 w 3521854"/>
              <a:gd name="connsiteY34" fmla="*/ 2068992 h 3606245"/>
              <a:gd name="connsiteX35" fmla="*/ 10816 w 3521854"/>
              <a:gd name="connsiteY35" fmla="*/ 1941933 h 3606245"/>
              <a:gd name="connsiteX36" fmla="*/ 11780 w 3521854"/>
              <a:gd name="connsiteY36" fmla="*/ 1666065 h 3606245"/>
              <a:gd name="connsiteX37" fmla="*/ 86271 w 3521854"/>
              <a:gd name="connsiteY37" fmla="*/ 1435002 h 3606245"/>
              <a:gd name="connsiteX38" fmla="*/ 156158 w 3521854"/>
              <a:gd name="connsiteY38" fmla="*/ 1305624 h 3606245"/>
              <a:gd name="connsiteX39" fmla="*/ 212865 w 3521854"/>
              <a:gd name="connsiteY39" fmla="*/ 1225430 h 3606245"/>
              <a:gd name="connsiteX40" fmla="*/ 269410 w 3521854"/>
              <a:gd name="connsiteY40" fmla="*/ 1155233 h 3606245"/>
              <a:gd name="connsiteX41" fmla="*/ 427121 w 3521854"/>
              <a:gd name="connsiteY41" fmla="*/ 989142 h 3606245"/>
              <a:gd name="connsiteX42" fmla="*/ 518108 w 3521854"/>
              <a:gd name="connsiteY42" fmla="*/ 903072 h 3606245"/>
              <a:gd name="connsiteX43" fmla="*/ 589200 w 3521854"/>
              <a:gd name="connsiteY43" fmla="*/ 844304 h 3606245"/>
              <a:gd name="connsiteX44" fmla="*/ 659665 w 3521854"/>
              <a:gd name="connsiteY44" fmla="*/ 787878 h 3606245"/>
              <a:gd name="connsiteX45" fmla="*/ 843960 w 3521854"/>
              <a:gd name="connsiteY45" fmla="*/ 654013 h 3606245"/>
              <a:gd name="connsiteX46" fmla="*/ 1213619 w 3521854"/>
              <a:gd name="connsiteY46" fmla="*/ 429242 h 3606245"/>
              <a:gd name="connsiteX47" fmla="*/ 1261842 w 3521854"/>
              <a:gd name="connsiteY47" fmla="*/ 399489 h 3606245"/>
              <a:gd name="connsiteX48" fmla="*/ 1466309 w 3521854"/>
              <a:gd name="connsiteY48" fmla="*/ 293621 h 3606245"/>
              <a:gd name="connsiteX49" fmla="*/ 1693155 w 3521854"/>
              <a:gd name="connsiteY49" fmla="*/ 188729 h 3606245"/>
              <a:gd name="connsiteX50" fmla="*/ 1881167 w 3521854"/>
              <a:gd name="connsiteY50" fmla="*/ 116105 h 3606245"/>
              <a:gd name="connsiteX51" fmla="*/ 2078404 w 3521854"/>
              <a:gd name="connsiteY51" fmla="*/ 55994 h 3606245"/>
              <a:gd name="connsiteX52" fmla="*/ 2335576 w 3521854"/>
              <a:gd name="connsiteY52" fmla="*/ 6922 h 3606245"/>
              <a:gd name="connsiteX53" fmla="*/ 2509694 w 3521854"/>
              <a:gd name="connsiteY53" fmla="*/ 235 h 36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521854" h="3606245">
                <a:moveTo>
                  <a:pt x="2509694" y="235"/>
                </a:moveTo>
                <a:cubicBezTo>
                  <a:pt x="2567875" y="1390"/>
                  <a:pt x="2626131" y="6959"/>
                  <a:pt x="2684264" y="20025"/>
                </a:cubicBezTo>
                <a:cubicBezTo>
                  <a:pt x="2756562" y="31867"/>
                  <a:pt x="2824467" y="60103"/>
                  <a:pt x="2892372" y="88339"/>
                </a:cubicBezTo>
                <a:cubicBezTo>
                  <a:pt x="2948542" y="113430"/>
                  <a:pt x="2995624" y="153659"/>
                  <a:pt x="3045681" y="192174"/>
                </a:cubicBezTo>
                <a:cubicBezTo>
                  <a:pt x="3096830" y="236001"/>
                  <a:pt x="3144376" y="283885"/>
                  <a:pt x="3184718" y="339879"/>
                </a:cubicBezTo>
                <a:cubicBezTo>
                  <a:pt x="3204889" y="367876"/>
                  <a:pt x="3226315" y="391188"/>
                  <a:pt x="3243511" y="420898"/>
                </a:cubicBezTo>
                <a:cubicBezTo>
                  <a:pt x="3265239" y="461864"/>
                  <a:pt x="3290569" y="498774"/>
                  <a:pt x="3306974" y="540823"/>
                </a:cubicBezTo>
                <a:cubicBezTo>
                  <a:pt x="3342296" y="615553"/>
                  <a:pt x="3369321" y="693081"/>
                  <a:pt x="3395718" y="772951"/>
                </a:cubicBezTo>
                <a:cubicBezTo>
                  <a:pt x="3404153" y="797803"/>
                  <a:pt x="3411961" y="824998"/>
                  <a:pt x="3417421" y="851563"/>
                </a:cubicBezTo>
                <a:cubicBezTo>
                  <a:pt x="3485341" y="1095683"/>
                  <a:pt x="3505364" y="1349562"/>
                  <a:pt x="3518346" y="1601553"/>
                </a:cubicBezTo>
                <a:cubicBezTo>
                  <a:pt x="3526357" y="1796987"/>
                  <a:pt x="3519656" y="1990990"/>
                  <a:pt x="3508261" y="2183735"/>
                </a:cubicBezTo>
                <a:cubicBezTo>
                  <a:pt x="3505727" y="2230750"/>
                  <a:pt x="3497870" y="2278850"/>
                  <a:pt x="3495335" y="2325865"/>
                </a:cubicBezTo>
                <a:cubicBezTo>
                  <a:pt x="3490127" y="2392246"/>
                  <a:pt x="3477249" y="2459082"/>
                  <a:pt x="3469694" y="2524834"/>
                </a:cubicBezTo>
                <a:cubicBezTo>
                  <a:pt x="3455097" y="2588699"/>
                  <a:pt x="3448170" y="2652108"/>
                  <a:pt x="3428878" y="2714716"/>
                </a:cubicBezTo>
                <a:cubicBezTo>
                  <a:pt x="3407541" y="2794346"/>
                  <a:pt x="3389179" y="2872264"/>
                  <a:pt x="3359081" y="2947037"/>
                </a:cubicBezTo>
                <a:cubicBezTo>
                  <a:pt x="3339488" y="2991992"/>
                  <a:pt x="3325217" y="3035862"/>
                  <a:pt x="3301557" y="3077217"/>
                </a:cubicBezTo>
                <a:cubicBezTo>
                  <a:pt x="3225233" y="3240013"/>
                  <a:pt x="3110260" y="3387433"/>
                  <a:pt x="2956666" y="3481830"/>
                </a:cubicBezTo>
                <a:cubicBezTo>
                  <a:pt x="2950989" y="3486585"/>
                  <a:pt x="2945030" y="3490635"/>
                  <a:pt x="2938875" y="3494242"/>
                </a:cubicBezTo>
                <a:cubicBezTo>
                  <a:pt x="2920410" y="3505062"/>
                  <a:pt x="2900187" y="3511880"/>
                  <a:pt x="2880578" y="3521688"/>
                </a:cubicBezTo>
                <a:cubicBezTo>
                  <a:pt x="2813414" y="3556406"/>
                  <a:pt x="2737652" y="3576269"/>
                  <a:pt x="2663145" y="3591449"/>
                </a:cubicBezTo>
                <a:cubicBezTo>
                  <a:pt x="2649526" y="3595330"/>
                  <a:pt x="2634188" y="3596241"/>
                  <a:pt x="2618850" y="3597152"/>
                </a:cubicBezTo>
                <a:cubicBezTo>
                  <a:pt x="2521963" y="3611355"/>
                  <a:pt x="2422428" y="3607276"/>
                  <a:pt x="2324775" y="3596172"/>
                </a:cubicBezTo>
                <a:cubicBezTo>
                  <a:pt x="2275321" y="3592961"/>
                  <a:pt x="2227750" y="3582725"/>
                  <a:pt x="2177204" y="3574202"/>
                </a:cubicBezTo>
                <a:cubicBezTo>
                  <a:pt x="2109136" y="3555963"/>
                  <a:pt x="2041067" y="3537724"/>
                  <a:pt x="1975346" y="3520114"/>
                </a:cubicBezTo>
                <a:cubicBezTo>
                  <a:pt x="1932469" y="3511136"/>
                  <a:pt x="1894450" y="3493418"/>
                  <a:pt x="1852200" y="3482097"/>
                </a:cubicBezTo>
                <a:cubicBezTo>
                  <a:pt x="1798378" y="3457634"/>
                  <a:pt x="1742674" y="3440198"/>
                  <a:pt x="1689479" y="3413394"/>
                </a:cubicBezTo>
                <a:cubicBezTo>
                  <a:pt x="1536610" y="3354861"/>
                  <a:pt x="1392365" y="3273537"/>
                  <a:pt x="1249211" y="3197525"/>
                </a:cubicBezTo>
                <a:cubicBezTo>
                  <a:pt x="1210100" y="3174494"/>
                  <a:pt x="1167386" y="3155518"/>
                  <a:pt x="1131249" y="3130774"/>
                </a:cubicBezTo>
                <a:cubicBezTo>
                  <a:pt x="1075243" y="3095686"/>
                  <a:pt x="1018609" y="3062939"/>
                  <a:pt x="964950" y="3028479"/>
                </a:cubicBezTo>
                <a:cubicBezTo>
                  <a:pt x="910199" y="2988706"/>
                  <a:pt x="848243" y="2957044"/>
                  <a:pt x="796467" y="2915558"/>
                </a:cubicBezTo>
                <a:cubicBezTo>
                  <a:pt x="721846" y="2865440"/>
                  <a:pt x="653802" y="2809555"/>
                  <a:pt x="585131" y="2756011"/>
                </a:cubicBezTo>
                <a:cubicBezTo>
                  <a:pt x="533982" y="2712183"/>
                  <a:pt x="481578" y="2673039"/>
                  <a:pt x="436379" y="2625785"/>
                </a:cubicBezTo>
                <a:cubicBezTo>
                  <a:pt x="393364" y="2589156"/>
                  <a:pt x="359273" y="2547389"/>
                  <a:pt x="319232" y="2509047"/>
                </a:cubicBezTo>
                <a:cubicBezTo>
                  <a:pt x="234155" y="2413454"/>
                  <a:pt x="159258" y="2308038"/>
                  <a:pt x="98606" y="2196398"/>
                </a:cubicBezTo>
                <a:cubicBezTo>
                  <a:pt x="79853" y="2153719"/>
                  <a:pt x="61101" y="2111041"/>
                  <a:pt x="44695" y="2068992"/>
                </a:cubicBezTo>
                <a:cubicBezTo>
                  <a:pt x="30637" y="2027571"/>
                  <a:pt x="21900" y="1985066"/>
                  <a:pt x="10816" y="1941933"/>
                </a:cubicBezTo>
                <a:cubicBezTo>
                  <a:pt x="-4774" y="1849897"/>
                  <a:pt x="-2679" y="1757580"/>
                  <a:pt x="11780" y="1666065"/>
                </a:cubicBezTo>
                <a:cubicBezTo>
                  <a:pt x="28422" y="1585177"/>
                  <a:pt x="51479" y="1508517"/>
                  <a:pt x="86271" y="1435002"/>
                </a:cubicBezTo>
                <a:cubicBezTo>
                  <a:pt x="105864" y="1390047"/>
                  <a:pt x="125457" y="1345092"/>
                  <a:pt x="156158" y="1305624"/>
                </a:cubicBezTo>
                <a:cubicBezTo>
                  <a:pt x="177772" y="1281293"/>
                  <a:pt x="190624" y="1252104"/>
                  <a:pt x="212865" y="1225430"/>
                </a:cubicBezTo>
                <a:cubicBezTo>
                  <a:pt x="231505" y="1202812"/>
                  <a:pt x="250143" y="1180194"/>
                  <a:pt x="269410" y="1155233"/>
                </a:cubicBezTo>
                <a:cubicBezTo>
                  <a:pt x="315776" y="1094860"/>
                  <a:pt x="370902" y="1039345"/>
                  <a:pt x="427121" y="989142"/>
                </a:cubicBezTo>
                <a:cubicBezTo>
                  <a:pt x="455939" y="956701"/>
                  <a:pt x="488197" y="930201"/>
                  <a:pt x="518108" y="903072"/>
                </a:cubicBezTo>
                <a:cubicBezTo>
                  <a:pt x="541441" y="881711"/>
                  <a:pt x="566494" y="863322"/>
                  <a:pt x="589200" y="844304"/>
                </a:cubicBezTo>
                <a:cubicBezTo>
                  <a:pt x="612533" y="822943"/>
                  <a:pt x="636959" y="806896"/>
                  <a:pt x="659665" y="787878"/>
                </a:cubicBezTo>
                <a:cubicBezTo>
                  <a:pt x="719950" y="741275"/>
                  <a:pt x="783675" y="700615"/>
                  <a:pt x="843960" y="654013"/>
                </a:cubicBezTo>
                <a:cubicBezTo>
                  <a:pt x="965460" y="576118"/>
                  <a:pt x="1086960" y="498224"/>
                  <a:pt x="1213619" y="429242"/>
                </a:cubicBezTo>
                <a:cubicBezTo>
                  <a:pt x="1231468" y="418963"/>
                  <a:pt x="1246341" y="410397"/>
                  <a:pt x="1261842" y="399489"/>
                </a:cubicBezTo>
                <a:cubicBezTo>
                  <a:pt x="1329006" y="364771"/>
                  <a:pt x="1396798" y="327711"/>
                  <a:pt x="1466309" y="293621"/>
                </a:cubicBezTo>
                <a:cubicBezTo>
                  <a:pt x="1541769" y="256105"/>
                  <a:pt x="1616602" y="220932"/>
                  <a:pt x="1693155" y="188729"/>
                </a:cubicBezTo>
                <a:cubicBezTo>
                  <a:pt x="1754834" y="165092"/>
                  <a:pt x="1817768" y="136771"/>
                  <a:pt x="1881167" y="116105"/>
                </a:cubicBezTo>
                <a:cubicBezTo>
                  <a:pt x="1945193" y="93097"/>
                  <a:pt x="2011566" y="70718"/>
                  <a:pt x="2078404" y="55994"/>
                </a:cubicBezTo>
                <a:cubicBezTo>
                  <a:pt x="2162463" y="33333"/>
                  <a:pt x="2248706" y="21299"/>
                  <a:pt x="2335576" y="6922"/>
                </a:cubicBezTo>
                <a:cubicBezTo>
                  <a:pt x="2393408" y="2337"/>
                  <a:pt x="2451513" y="-921"/>
                  <a:pt x="2509694" y="235"/>
                </a:cubicBezTo>
                <a:close/>
              </a:path>
            </a:pathLst>
          </a:cu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 txBox="1"/>
          <p:nvPr/>
        </p:nvSpPr>
        <p:spPr>
          <a:xfrm>
            <a:off x="2921315" y="733594"/>
            <a:ext cx="1273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zh-CN" sz="5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Alternates ExtraBold" panose="00000900000000000000" pitchFamily="50" charset="0"/>
                <a:ea typeface="Microsoft YaHei" panose="020B0503020204020204" pitchFamily="34" charset="-122"/>
                <a:cs typeface="Lato" panose="020F0502020204030203" pitchFamily="34" charset="0"/>
              </a:rPr>
              <a:t>Программа мероприятий фестиваля </a:t>
            </a:r>
            <a:endParaRPr lang="en-US" altLang="zh-CN" sz="5400" u="sng" dirty="0">
              <a:solidFill>
                <a:schemeClr val="tx1">
                  <a:lumMod val="85000"/>
                  <a:lumOff val="15000"/>
                </a:schemeClr>
              </a:solidFill>
              <a:latin typeface="Montserrat Alternates ExtraBold" panose="00000900000000000000" pitchFamily="50" charset="0"/>
              <a:ea typeface="Microsoft YaHei" panose="020B0503020204020204" pitchFamily="34" charset="-122"/>
              <a:cs typeface="Lato" panose="020F0502020204030203" pitchFamily="34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1223" y="2560021"/>
            <a:ext cx="4422167" cy="4427331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4687" y="2647074"/>
            <a:ext cx="4335216" cy="4340278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5342" y="2694756"/>
            <a:ext cx="4239965" cy="424491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47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47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47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animBg="1"/>
      <p:bldP spid="3" grpId="0" animBg="1"/>
      <p:bldP spid="4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-1592" y="11057"/>
            <a:ext cx="18289592" cy="623734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50"/>
          </a:p>
        </p:txBody>
      </p:sp>
      <p:sp>
        <p:nvSpPr>
          <p:cNvPr id="5" name="Oval 4"/>
          <p:cNvSpPr/>
          <p:nvPr/>
        </p:nvSpPr>
        <p:spPr>
          <a:xfrm>
            <a:off x="2974539" y="4802879"/>
            <a:ext cx="3443134" cy="32028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8100000" scaled="1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50"/>
          </a:p>
        </p:txBody>
      </p:sp>
      <p:sp>
        <p:nvSpPr>
          <p:cNvPr id="6" name="Oval 5"/>
          <p:cNvSpPr/>
          <p:nvPr/>
        </p:nvSpPr>
        <p:spPr>
          <a:xfrm>
            <a:off x="11626413" y="4939539"/>
            <a:ext cx="3887158" cy="317504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8100000" scaled="1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50"/>
          </a:p>
        </p:txBody>
      </p:sp>
      <p:sp>
        <p:nvSpPr>
          <p:cNvPr id="10" name="Rectangle 9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/>
          <p:cNvSpPr/>
          <p:nvPr/>
        </p:nvSpPr>
        <p:spPr>
          <a:xfrm>
            <a:off x="528766" y="7983188"/>
            <a:ext cx="8196133" cy="206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СМИ и партнерство </a:t>
            </a:r>
            <a:endParaRPr lang="es-E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ru-RU" altLang="zh-CN" sz="1800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Сотрудничество с СМИ и установление партнерских отношений с другими культурными и образовательными учреждениями для увеличения охвата и достижения целевой аудитории</a:t>
            </a:r>
            <a:endParaRPr lang="es-ES" altLang="zh-CN" sz="1800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Rectangle 10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/>
          <p:cNvSpPr/>
          <p:nvPr/>
        </p:nvSpPr>
        <p:spPr>
          <a:xfrm>
            <a:off x="9563101" y="7983187"/>
            <a:ext cx="8196133" cy="206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Социальные сети </a:t>
            </a:r>
            <a:endParaRPr lang="es-E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ru-RU" altLang="zh-CN" sz="1800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Активное взаимодействие с аудиторией через популярные социальные платформы для общения, информирования и привлечения новых участников и зрителей </a:t>
            </a:r>
            <a:endParaRPr lang="es-ES" altLang="zh-CN" sz="1800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5407" y="2208755"/>
            <a:ext cx="13352291" cy="171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8800" dirty="0">
                <a:latin typeface="Montserrat Alternates ExtraBold" panose="00000900000000000000" pitchFamily="50" charset="0"/>
                <a:cs typeface="Rubik Light" panose="00000400000000000000" pitchFamily="2" charset="-79"/>
              </a:rPr>
              <a:t>Продвижение фестиваля </a:t>
            </a:r>
            <a:endParaRPr lang="en-ID" sz="8800" dirty="0">
              <a:latin typeface="Montserrat Alternates ExtraBold" panose="00000900000000000000" pitchFamily="50" charset="0"/>
              <a:cs typeface="Rubik Light" panose="00000400000000000000" pitchFamily="2" charset="-79"/>
            </a:endParaRPr>
          </a:p>
        </p:txBody>
      </p:sp>
      <p:grpSp>
        <p:nvGrpSpPr>
          <p:cNvPr id="14" name="Graphic 2"/>
          <p:cNvGrpSpPr/>
          <p:nvPr/>
        </p:nvGrpSpPr>
        <p:grpSpPr>
          <a:xfrm>
            <a:off x="4243191" y="6073275"/>
            <a:ext cx="905830" cy="905896"/>
            <a:chOff x="12354901" y="2871430"/>
            <a:chExt cx="987266" cy="987337"/>
          </a:xfrm>
          <a:solidFill>
            <a:schemeClr val="tx1"/>
          </a:solidFill>
        </p:grpSpPr>
        <p:sp>
          <p:nvSpPr>
            <p:cNvPr id="15" name="Freeform: Shape 14"/>
            <p:cNvSpPr/>
            <p:nvPr/>
          </p:nvSpPr>
          <p:spPr>
            <a:xfrm>
              <a:off x="12354901" y="2871430"/>
              <a:ext cx="688015" cy="987266"/>
            </a:xfrm>
            <a:custGeom>
              <a:avLst/>
              <a:gdLst>
                <a:gd name="connsiteX0" fmla="*/ 673084 w 688015"/>
                <a:gd name="connsiteY0" fmla="*/ 0 h 987266"/>
                <a:gd name="connsiteX1" fmla="*/ 14931 w 688015"/>
                <a:gd name="connsiteY1" fmla="*/ 0 h 987266"/>
                <a:gd name="connsiteX2" fmla="*/ 0 w 688015"/>
                <a:gd name="connsiteY2" fmla="*/ 14930 h 987266"/>
                <a:gd name="connsiteX3" fmla="*/ 0 w 688015"/>
                <a:gd name="connsiteY3" fmla="*/ 972336 h 987266"/>
                <a:gd name="connsiteX4" fmla="*/ 14931 w 688015"/>
                <a:gd name="connsiteY4" fmla="*/ 987266 h 987266"/>
                <a:gd name="connsiteX5" fmla="*/ 673084 w 688015"/>
                <a:gd name="connsiteY5" fmla="*/ 987266 h 987266"/>
                <a:gd name="connsiteX6" fmla="*/ 688015 w 688015"/>
                <a:gd name="connsiteY6" fmla="*/ 972336 h 987266"/>
                <a:gd name="connsiteX7" fmla="*/ 688015 w 688015"/>
                <a:gd name="connsiteY7" fmla="*/ 14930 h 987266"/>
                <a:gd name="connsiteX8" fmla="*/ 673084 w 688015"/>
                <a:gd name="connsiteY8" fmla="*/ 0 h 987266"/>
                <a:gd name="connsiteX9" fmla="*/ 658154 w 688015"/>
                <a:gd name="connsiteY9" fmla="*/ 957334 h 987266"/>
                <a:gd name="connsiteX10" fmla="*/ 29933 w 688015"/>
                <a:gd name="connsiteY10" fmla="*/ 957334 h 987266"/>
                <a:gd name="connsiteX11" fmla="*/ 29933 w 688015"/>
                <a:gd name="connsiteY11" fmla="*/ 229386 h 987266"/>
                <a:gd name="connsiteX12" fmla="*/ 658154 w 688015"/>
                <a:gd name="connsiteY12" fmla="*/ 229386 h 987266"/>
                <a:gd name="connsiteX13" fmla="*/ 658154 w 688015"/>
                <a:gd name="connsiteY13" fmla="*/ 957334 h 987266"/>
                <a:gd name="connsiteX14" fmla="*/ 658154 w 688015"/>
                <a:gd name="connsiteY14" fmla="*/ 199453 h 987266"/>
                <a:gd name="connsiteX15" fmla="*/ 29933 w 688015"/>
                <a:gd name="connsiteY15" fmla="*/ 199453 h 987266"/>
                <a:gd name="connsiteX16" fmla="*/ 29933 w 688015"/>
                <a:gd name="connsiteY16" fmla="*/ 29932 h 987266"/>
                <a:gd name="connsiteX17" fmla="*/ 658154 w 688015"/>
                <a:gd name="connsiteY17" fmla="*/ 29932 h 987266"/>
                <a:gd name="connsiteX18" fmla="*/ 658154 w 688015"/>
                <a:gd name="connsiteY18" fmla="*/ 199453 h 9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8015" h="987266">
                  <a:moveTo>
                    <a:pt x="673084" y="0"/>
                  </a:moveTo>
                  <a:lnTo>
                    <a:pt x="14931" y="0"/>
                  </a:lnTo>
                  <a:cubicBezTo>
                    <a:pt x="6644" y="0"/>
                    <a:pt x="0" y="6715"/>
                    <a:pt x="0" y="14930"/>
                  </a:cubicBezTo>
                  <a:lnTo>
                    <a:pt x="0" y="972336"/>
                  </a:lnTo>
                  <a:cubicBezTo>
                    <a:pt x="0" y="980551"/>
                    <a:pt x="6716" y="987266"/>
                    <a:pt x="14931" y="987266"/>
                  </a:cubicBezTo>
                  <a:lnTo>
                    <a:pt x="673084" y="987266"/>
                  </a:lnTo>
                  <a:cubicBezTo>
                    <a:pt x="681371" y="987266"/>
                    <a:pt x="688015" y="980551"/>
                    <a:pt x="688015" y="972336"/>
                  </a:cubicBezTo>
                  <a:lnTo>
                    <a:pt x="688015" y="14930"/>
                  </a:lnTo>
                  <a:cubicBezTo>
                    <a:pt x="688087" y="6715"/>
                    <a:pt x="681371" y="0"/>
                    <a:pt x="673084" y="0"/>
                  </a:cubicBezTo>
                  <a:close/>
                  <a:moveTo>
                    <a:pt x="658154" y="957334"/>
                  </a:moveTo>
                  <a:lnTo>
                    <a:pt x="29933" y="957334"/>
                  </a:lnTo>
                  <a:lnTo>
                    <a:pt x="29933" y="229386"/>
                  </a:lnTo>
                  <a:lnTo>
                    <a:pt x="658154" y="229386"/>
                  </a:lnTo>
                  <a:lnTo>
                    <a:pt x="658154" y="957334"/>
                  </a:lnTo>
                  <a:close/>
                  <a:moveTo>
                    <a:pt x="658154" y="199453"/>
                  </a:moveTo>
                  <a:lnTo>
                    <a:pt x="29933" y="199453"/>
                  </a:lnTo>
                  <a:lnTo>
                    <a:pt x="29933" y="29932"/>
                  </a:lnTo>
                  <a:lnTo>
                    <a:pt x="658154" y="29932"/>
                  </a:lnTo>
                  <a:lnTo>
                    <a:pt x="658154" y="199453"/>
                  </a:ln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2913328" y="2971326"/>
              <a:ext cx="29931" cy="29763"/>
            </a:xfrm>
            <a:custGeom>
              <a:avLst/>
              <a:gdLst>
                <a:gd name="connsiteX0" fmla="*/ 14930 w 29931"/>
                <a:gd name="connsiteY0" fmla="*/ 29763 h 29763"/>
                <a:gd name="connsiteX1" fmla="*/ 25503 w 29931"/>
                <a:gd name="connsiteY1" fmla="*/ 25405 h 29763"/>
                <a:gd name="connsiteX2" fmla="*/ 29932 w 29931"/>
                <a:gd name="connsiteY2" fmla="*/ 14833 h 29763"/>
                <a:gd name="connsiteX3" fmla="*/ 25503 w 29931"/>
                <a:gd name="connsiteY3" fmla="*/ 4260 h 29763"/>
                <a:gd name="connsiteX4" fmla="*/ 4358 w 29931"/>
                <a:gd name="connsiteY4" fmla="*/ 4260 h 29763"/>
                <a:gd name="connsiteX5" fmla="*/ 0 w 29931"/>
                <a:gd name="connsiteY5" fmla="*/ 14833 h 29763"/>
                <a:gd name="connsiteX6" fmla="*/ 4358 w 29931"/>
                <a:gd name="connsiteY6" fmla="*/ 25405 h 29763"/>
                <a:gd name="connsiteX7" fmla="*/ 14930 w 29931"/>
                <a:gd name="connsiteY7" fmla="*/ 29763 h 2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31" h="29763">
                  <a:moveTo>
                    <a:pt x="14930" y="29763"/>
                  </a:moveTo>
                  <a:cubicBezTo>
                    <a:pt x="18931" y="29763"/>
                    <a:pt x="22717" y="28191"/>
                    <a:pt x="25503" y="25405"/>
                  </a:cubicBezTo>
                  <a:cubicBezTo>
                    <a:pt x="28289" y="22619"/>
                    <a:pt x="29932" y="18833"/>
                    <a:pt x="29932" y="14833"/>
                  </a:cubicBezTo>
                  <a:cubicBezTo>
                    <a:pt x="29932" y="10832"/>
                    <a:pt x="28360" y="7046"/>
                    <a:pt x="25503" y="4260"/>
                  </a:cubicBezTo>
                  <a:cubicBezTo>
                    <a:pt x="19931" y="-1312"/>
                    <a:pt x="10144" y="-1527"/>
                    <a:pt x="4358" y="4260"/>
                  </a:cubicBezTo>
                  <a:cubicBezTo>
                    <a:pt x="1571" y="7046"/>
                    <a:pt x="0" y="10832"/>
                    <a:pt x="0" y="14833"/>
                  </a:cubicBezTo>
                  <a:cubicBezTo>
                    <a:pt x="0" y="18619"/>
                    <a:pt x="1571" y="22619"/>
                    <a:pt x="4358" y="25405"/>
                  </a:cubicBezTo>
                  <a:cubicBezTo>
                    <a:pt x="7144" y="28120"/>
                    <a:pt x="11144" y="29763"/>
                    <a:pt x="14930" y="29763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12810386" y="2971228"/>
              <a:ext cx="29718" cy="29860"/>
            </a:xfrm>
            <a:custGeom>
              <a:avLst/>
              <a:gdLst>
                <a:gd name="connsiteX0" fmla="*/ 14788 w 29718"/>
                <a:gd name="connsiteY0" fmla="*/ 29861 h 29860"/>
                <a:gd name="connsiteX1" fmla="*/ 29718 w 29718"/>
                <a:gd name="connsiteY1" fmla="*/ 14930 h 29860"/>
                <a:gd name="connsiteX2" fmla="*/ 14788 w 29718"/>
                <a:gd name="connsiteY2" fmla="*/ 0 h 29860"/>
                <a:gd name="connsiteX3" fmla="*/ 0 w 29718"/>
                <a:gd name="connsiteY3" fmla="*/ 14930 h 29860"/>
                <a:gd name="connsiteX4" fmla="*/ 14788 w 29718"/>
                <a:gd name="connsiteY4" fmla="*/ 29861 h 2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8" h="29860">
                  <a:moveTo>
                    <a:pt x="14788" y="29861"/>
                  </a:moveTo>
                  <a:cubicBezTo>
                    <a:pt x="23146" y="29861"/>
                    <a:pt x="29718" y="23074"/>
                    <a:pt x="29718" y="14930"/>
                  </a:cubicBezTo>
                  <a:cubicBezTo>
                    <a:pt x="29718" y="6572"/>
                    <a:pt x="23146" y="0"/>
                    <a:pt x="14788" y="0"/>
                  </a:cubicBezTo>
                  <a:cubicBezTo>
                    <a:pt x="6573" y="0"/>
                    <a:pt x="0" y="6572"/>
                    <a:pt x="0" y="14930"/>
                  </a:cubicBezTo>
                  <a:cubicBezTo>
                    <a:pt x="0" y="23074"/>
                    <a:pt x="6573" y="29861"/>
                    <a:pt x="14788" y="29861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2707302" y="2971407"/>
              <a:ext cx="29860" cy="29682"/>
            </a:xfrm>
            <a:custGeom>
              <a:avLst/>
              <a:gdLst>
                <a:gd name="connsiteX0" fmla="*/ 14930 w 29860"/>
                <a:gd name="connsiteY0" fmla="*/ 29682 h 29682"/>
                <a:gd name="connsiteX1" fmla="*/ 25503 w 29860"/>
                <a:gd name="connsiteY1" fmla="*/ 25325 h 29682"/>
                <a:gd name="connsiteX2" fmla="*/ 29860 w 29860"/>
                <a:gd name="connsiteY2" fmla="*/ 14752 h 29682"/>
                <a:gd name="connsiteX3" fmla="*/ 25503 w 29860"/>
                <a:gd name="connsiteY3" fmla="*/ 4179 h 29682"/>
                <a:gd name="connsiteX4" fmla="*/ 4358 w 29860"/>
                <a:gd name="connsiteY4" fmla="*/ 4179 h 29682"/>
                <a:gd name="connsiteX5" fmla="*/ 0 w 29860"/>
                <a:gd name="connsiteY5" fmla="*/ 14752 h 29682"/>
                <a:gd name="connsiteX6" fmla="*/ 4358 w 29860"/>
                <a:gd name="connsiteY6" fmla="*/ 25325 h 29682"/>
                <a:gd name="connsiteX7" fmla="*/ 14930 w 29860"/>
                <a:gd name="connsiteY7" fmla="*/ 29682 h 2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0" h="29682">
                  <a:moveTo>
                    <a:pt x="14930" y="29682"/>
                  </a:moveTo>
                  <a:cubicBezTo>
                    <a:pt x="18717" y="29682"/>
                    <a:pt x="22717" y="28111"/>
                    <a:pt x="25503" y="25325"/>
                  </a:cubicBezTo>
                  <a:cubicBezTo>
                    <a:pt x="28289" y="22539"/>
                    <a:pt x="29860" y="18538"/>
                    <a:pt x="29860" y="14752"/>
                  </a:cubicBezTo>
                  <a:cubicBezTo>
                    <a:pt x="29860" y="10751"/>
                    <a:pt x="28289" y="6965"/>
                    <a:pt x="25503" y="4179"/>
                  </a:cubicBezTo>
                  <a:cubicBezTo>
                    <a:pt x="19717" y="-1393"/>
                    <a:pt x="9929" y="-1393"/>
                    <a:pt x="4358" y="4179"/>
                  </a:cubicBezTo>
                  <a:cubicBezTo>
                    <a:pt x="1571" y="6965"/>
                    <a:pt x="0" y="10751"/>
                    <a:pt x="0" y="14752"/>
                  </a:cubicBezTo>
                  <a:cubicBezTo>
                    <a:pt x="0" y="18538"/>
                    <a:pt x="1571" y="22539"/>
                    <a:pt x="4358" y="25325"/>
                  </a:cubicBezTo>
                  <a:cubicBezTo>
                    <a:pt x="7144" y="28039"/>
                    <a:pt x="10929" y="29682"/>
                    <a:pt x="14930" y="2968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2808101" y="3190541"/>
              <a:ext cx="135087" cy="29932"/>
            </a:xfrm>
            <a:custGeom>
              <a:avLst/>
              <a:gdLst>
                <a:gd name="connsiteX0" fmla="*/ 14930 w 135087"/>
                <a:gd name="connsiteY0" fmla="*/ 29932 h 29932"/>
                <a:gd name="connsiteX1" fmla="*/ 120157 w 135087"/>
                <a:gd name="connsiteY1" fmla="*/ 29932 h 29932"/>
                <a:gd name="connsiteX2" fmla="*/ 135088 w 135087"/>
                <a:gd name="connsiteY2" fmla="*/ 14930 h 29932"/>
                <a:gd name="connsiteX3" fmla="*/ 120157 w 135087"/>
                <a:gd name="connsiteY3" fmla="*/ 0 h 29932"/>
                <a:gd name="connsiteX4" fmla="*/ 14930 w 135087"/>
                <a:gd name="connsiteY4" fmla="*/ 0 h 29932"/>
                <a:gd name="connsiteX5" fmla="*/ 0 w 135087"/>
                <a:gd name="connsiteY5" fmla="*/ 14930 h 29932"/>
                <a:gd name="connsiteX6" fmla="*/ 14930 w 135087"/>
                <a:gd name="connsiteY6" fmla="*/ 29932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87" h="29932">
                  <a:moveTo>
                    <a:pt x="14930" y="29932"/>
                  </a:moveTo>
                  <a:lnTo>
                    <a:pt x="120157" y="29932"/>
                  </a:lnTo>
                  <a:cubicBezTo>
                    <a:pt x="128444" y="29932"/>
                    <a:pt x="135088" y="23217"/>
                    <a:pt x="135088" y="14930"/>
                  </a:cubicBezTo>
                  <a:cubicBezTo>
                    <a:pt x="135088" y="6715"/>
                    <a:pt x="128373" y="0"/>
                    <a:pt x="120157" y="0"/>
                  </a:cubicBezTo>
                  <a:lnTo>
                    <a:pt x="14930" y="0"/>
                  </a:lnTo>
                  <a:cubicBezTo>
                    <a:pt x="6643" y="0"/>
                    <a:pt x="0" y="6715"/>
                    <a:pt x="0" y="14930"/>
                  </a:cubicBezTo>
                  <a:cubicBezTo>
                    <a:pt x="0" y="23217"/>
                    <a:pt x="6715" y="29932"/>
                    <a:pt x="14930" y="2993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2574356" y="3190541"/>
              <a:ext cx="183881" cy="29932"/>
            </a:xfrm>
            <a:custGeom>
              <a:avLst/>
              <a:gdLst>
                <a:gd name="connsiteX0" fmla="*/ 14932 w 183881"/>
                <a:gd name="connsiteY0" fmla="*/ 29932 h 29932"/>
                <a:gd name="connsiteX1" fmla="*/ 168950 w 183881"/>
                <a:gd name="connsiteY1" fmla="*/ 29932 h 29932"/>
                <a:gd name="connsiteX2" fmla="*/ 183881 w 183881"/>
                <a:gd name="connsiteY2" fmla="*/ 14930 h 29932"/>
                <a:gd name="connsiteX3" fmla="*/ 168950 w 183881"/>
                <a:gd name="connsiteY3" fmla="*/ 0 h 29932"/>
                <a:gd name="connsiteX4" fmla="*/ 14932 w 183881"/>
                <a:gd name="connsiteY4" fmla="*/ 0 h 29932"/>
                <a:gd name="connsiteX5" fmla="*/ 1 w 183881"/>
                <a:gd name="connsiteY5" fmla="*/ 14930 h 29932"/>
                <a:gd name="connsiteX6" fmla="*/ 14932 w 183881"/>
                <a:gd name="connsiteY6" fmla="*/ 29932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881" h="29932">
                  <a:moveTo>
                    <a:pt x="14932" y="29932"/>
                  </a:moveTo>
                  <a:lnTo>
                    <a:pt x="168950" y="29932"/>
                  </a:lnTo>
                  <a:cubicBezTo>
                    <a:pt x="177237" y="29932"/>
                    <a:pt x="183881" y="23217"/>
                    <a:pt x="183881" y="14930"/>
                  </a:cubicBezTo>
                  <a:cubicBezTo>
                    <a:pt x="183881" y="6715"/>
                    <a:pt x="177166" y="0"/>
                    <a:pt x="168950" y="0"/>
                  </a:cubicBezTo>
                  <a:lnTo>
                    <a:pt x="14932" y="0"/>
                  </a:lnTo>
                  <a:cubicBezTo>
                    <a:pt x="6645" y="0"/>
                    <a:pt x="1" y="6715"/>
                    <a:pt x="1" y="14930"/>
                  </a:cubicBezTo>
                  <a:cubicBezTo>
                    <a:pt x="-70" y="23217"/>
                    <a:pt x="6645" y="29932"/>
                    <a:pt x="14932" y="2993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12454628" y="3190541"/>
              <a:ext cx="69722" cy="29932"/>
            </a:xfrm>
            <a:custGeom>
              <a:avLst/>
              <a:gdLst>
                <a:gd name="connsiteX0" fmla="*/ 14930 w 69722"/>
                <a:gd name="connsiteY0" fmla="*/ 29932 h 29932"/>
                <a:gd name="connsiteX1" fmla="*/ 54792 w 69722"/>
                <a:gd name="connsiteY1" fmla="*/ 29932 h 29932"/>
                <a:gd name="connsiteX2" fmla="*/ 69722 w 69722"/>
                <a:gd name="connsiteY2" fmla="*/ 14930 h 29932"/>
                <a:gd name="connsiteX3" fmla="*/ 54792 w 69722"/>
                <a:gd name="connsiteY3" fmla="*/ 0 h 29932"/>
                <a:gd name="connsiteX4" fmla="*/ 14930 w 69722"/>
                <a:gd name="connsiteY4" fmla="*/ 0 h 29932"/>
                <a:gd name="connsiteX5" fmla="*/ 0 w 69722"/>
                <a:gd name="connsiteY5" fmla="*/ 14930 h 29932"/>
                <a:gd name="connsiteX6" fmla="*/ 14930 w 69722"/>
                <a:gd name="connsiteY6" fmla="*/ 29932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22" h="29932">
                  <a:moveTo>
                    <a:pt x="14930" y="29932"/>
                  </a:moveTo>
                  <a:lnTo>
                    <a:pt x="54792" y="29932"/>
                  </a:lnTo>
                  <a:cubicBezTo>
                    <a:pt x="63079" y="29932"/>
                    <a:pt x="69722" y="23217"/>
                    <a:pt x="69722" y="14930"/>
                  </a:cubicBezTo>
                  <a:cubicBezTo>
                    <a:pt x="69722" y="6715"/>
                    <a:pt x="63007" y="0"/>
                    <a:pt x="54792" y="0"/>
                  </a:cubicBezTo>
                  <a:lnTo>
                    <a:pt x="14930" y="0"/>
                  </a:lnTo>
                  <a:cubicBezTo>
                    <a:pt x="6643" y="0"/>
                    <a:pt x="0" y="6715"/>
                    <a:pt x="0" y="14930"/>
                  </a:cubicBezTo>
                  <a:cubicBezTo>
                    <a:pt x="0" y="23217"/>
                    <a:pt x="6715" y="29932"/>
                    <a:pt x="14930" y="2993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12574356" y="3320200"/>
              <a:ext cx="265820" cy="29932"/>
            </a:xfrm>
            <a:custGeom>
              <a:avLst/>
              <a:gdLst>
                <a:gd name="connsiteX0" fmla="*/ 14932 w 265820"/>
                <a:gd name="connsiteY0" fmla="*/ 29932 h 29932"/>
                <a:gd name="connsiteX1" fmla="*/ 250890 w 265820"/>
                <a:gd name="connsiteY1" fmla="*/ 29932 h 29932"/>
                <a:gd name="connsiteX2" fmla="*/ 265820 w 265820"/>
                <a:gd name="connsiteY2" fmla="*/ 14930 h 29932"/>
                <a:gd name="connsiteX3" fmla="*/ 250890 w 265820"/>
                <a:gd name="connsiteY3" fmla="*/ 0 h 29932"/>
                <a:gd name="connsiteX4" fmla="*/ 14932 w 265820"/>
                <a:gd name="connsiteY4" fmla="*/ 0 h 29932"/>
                <a:gd name="connsiteX5" fmla="*/ 1 w 265820"/>
                <a:gd name="connsiteY5" fmla="*/ 14930 h 29932"/>
                <a:gd name="connsiteX6" fmla="*/ 14932 w 265820"/>
                <a:gd name="connsiteY6" fmla="*/ 29932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20" h="29932">
                  <a:moveTo>
                    <a:pt x="14932" y="29932"/>
                  </a:moveTo>
                  <a:lnTo>
                    <a:pt x="250890" y="29932"/>
                  </a:lnTo>
                  <a:cubicBezTo>
                    <a:pt x="259176" y="29932"/>
                    <a:pt x="265820" y="23217"/>
                    <a:pt x="265820" y="14930"/>
                  </a:cubicBezTo>
                  <a:cubicBezTo>
                    <a:pt x="265820" y="6715"/>
                    <a:pt x="259105" y="0"/>
                    <a:pt x="250890" y="0"/>
                  </a:cubicBezTo>
                  <a:lnTo>
                    <a:pt x="14932" y="0"/>
                  </a:lnTo>
                  <a:cubicBezTo>
                    <a:pt x="6645" y="0"/>
                    <a:pt x="1" y="6715"/>
                    <a:pt x="1" y="14930"/>
                  </a:cubicBezTo>
                  <a:cubicBezTo>
                    <a:pt x="-70" y="23217"/>
                    <a:pt x="6645" y="29932"/>
                    <a:pt x="14932" y="2993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12454628" y="3320200"/>
              <a:ext cx="69722" cy="29932"/>
            </a:xfrm>
            <a:custGeom>
              <a:avLst/>
              <a:gdLst>
                <a:gd name="connsiteX0" fmla="*/ 14930 w 69722"/>
                <a:gd name="connsiteY0" fmla="*/ 29932 h 29932"/>
                <a:gd name="connsiteX1" fmla="*/ 54792 w 69722"/>
                <a:gd name="connsiteY1" fmla="*/ 29932 h 29932"/>
                <a:gd name="connsiteX2" fmla="*/ 69722 w 69722"/>
                <a:gd name="connsiteY2" fmla="*/ 14930 h 29932"/>
                <a:gd name="connsiteX3" fmla="*/ 54792 w 69722"/>
                <a:gd name="connsiteY3" fmla="*/ 0 h 29932"/>
                <a:gd name="connsiteX4" fmla="*/ 14930 w 69722"/>
                <a:gd name="connsiteY4" fmla="*/ 0 h 29932"/>
                <a:gd name="connsiteX5" fmla="*/ 0 w 69722"/>
                <a:gd name="connsiteY5" fmla="*/ 14930 h 29932"/>
                <a:gd name="connsiteX6" fmla="*/ 14930 w 69722"/>
                <a:gd name="connsiteY6" fmla="*/ 29932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22" h="29932">
                  <a:moveTo>
                    <a:pt x="14930" y="29932"/>
                  </a:moveTo>
                  <a:lnTo>
                    <a:pt x="54792" y="29932"/>
                  </a:lnTo>
                  <a:cubicBezTo>
                    <a:pt x="63079" y="29932"/>
                    <a:pt x="69722" y="23217"/>
                    <a:pt x="69722" y="14930"/>
                  </a:cubicBezTo>
                  <a:cubicBezTo>
                    <a:pt x="69722" y="6715"/>
                    <a:pt x="63007" y="0"/>
                    <a:pt x="54792" y="0"/>
                  </a:cubicBezTo>
                  <a:lnTo>
                    <a:pt x="14930" y="0"/>
                  </a:lnTo>
                  <a:cubicBezTo>
                    <a:pt x="6643" y="0"/>
                    <a:pt x="0" y="6715"/>
                    <a:pt x="0" y="14930"/>
                  </a:cubicBezTo>
                  <a:cubicBezTo>
                    <a:pt x="0" y="23217"/>
                    <a:pt x="6715" y="29932"/>
                    <a:pt x="14930" y="2993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12772096" y="3449788"/>
              <a:ext cx="171092" cy="29932"/>
            </a:xfrm>
            <a:custGeom>
              <a:avLst/>
              <a:gdLst>
                <a:gd name="connsiteX0" fmla="*/ 156162 w 171092"/>
                <a:gd name="connsiteY0" fmla="*/ 0 h 29932"/>
                <a:gd name="connsiteX1" fmla="*/ 14930 w 171092"/>
                <a:gd name="connsiteY1" fmla="*/ 0 h 29932"/>
                <a:gd name="connsiteX2" fmla="*/ 0 w 171092"/>
                <a:gd name="connsiteY2" fmla="*/ 14930 h 29932"/>
                <a:gd name="connsiteX3" fmla="*/ 14930 w 171092"/>
                <a:gd name="connsiteY3" fmla="*/ 29932 h 29932"/>
                <a:gd name="connsiteX4" fmla="*/ 156162 w 171092"/>
                <a:gd name="connsiteY4" fmla="*/ 29932 h 29932"/>
                <a:gd name="connsiteX5" fmla="*/ 171092 w 171092"/>
                <a:gd name="connsiteY5" fmla="*/ 14930 h 29932"/>
                <a:gd name="connsiteX6" fmla="*/ 156162 w 171092"/>
                <a:gd name="connsiteY6" fmla="*/ 0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92" h="29932">
                  <a:moveTo>
                    <a:pt x="156162" y="0"/>
                  </a:moveTo>
                  <a:lnTo>
                    <a:pt x="14930" y="0"/>
                  </a:lnTo>
                  <a:cubicBezTo>
                    <a:pt x="6644" y="0"/>
                    <a:pt x="0" y="6715"/>
                    <a:pt x="0" y="14930"/>
                  </a:cubicBezTo>
                  <a:cubicBezTo>
                    <a:pt x="0" y="23217"/>
                    <a:pt x="6716" y="29932"/>
                    <a:pt x="14930" y="29932"/>
                  </a:cubicBezTo>
                  <a:lnTo>
                    <a:pt x="156162" y="29932"/>
                  </a:lnTo>
                  <a:cubicBezTo>
                    <a:pt x="164449" y="29932"/>
                    <a:pt x="171092" y="23217"/>
                    <a:pt x="171092" y="14930"/>
                  </a:cubicBezTo>
                  <a:cubicBezTo>
                    <a:pt x="171092" y="6715"/>
                    <a:pt x="164449" y="0"/>
                    <a:pt x="156162" y="0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2574356" y="3449788"/>
              <a:ext cx="147876" cy="29932"/>
            </a:xfrm>
            <a:custGeom>
              <a:avLst/>
              <a:gdLst>
                <a:gd name="connsiteX0" fmla="*/ 14932 w 147876"/>
                <a:gd name="connsiteY0" fmla="*/ 29932 h 29932"/>
                <a:gd name="connsiteX1" fmla="*/ 132947 w 147876"/>
                <a:gd name="connsiteY1" fmla="*/ 29932 h 29932"/>
                <a:gd name="connsiteX2" fmla="*/ 147877 w 147876"/>
                <a:gd name="connsiteY2" fmla="*/ 14930 h 29932"/>
                <a:gd name="connsiteX3" fmla="*/ 132947 w 147876"/>
                <a:gd name="connsiteY3" fmla="*/ 0 h 29932"/>
                <a:gd name="connsiteX4" fmla="*/ 14932 w 147876"/>
                <a:gd name="connsiteY4" fmla="*/ 0 h 29932"/>
                <a:gd name="connsiteX5" fmla="*/ 1 w 147876"/>
                <a:gd name="connsiteY5" fmla="*/ 14930 h 29932"/>
                <a:gd name="connsiteX6" fmla="*/ 14932 w 147876"/>
                <a:gd name="connsiteY6" fmla="*/ 29932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876" h="29932">
                  <a:moveTo>
                    <a:pt x="14932" y="29932"/>
                  </a:moveTo>
                  <a:lnTo>
                    <a:pt x="132947" y="29932"/>
                  </a:lnTo>
                  <a:cubicBezTo>
                    <a:pt x="141233" y="29932"/>
                    <a:pt x="147877" y="23217"/>
                    <a:pt x="147877" y="14930"/>
                  </a:cubicBezTo>
                  <a:cubicBezTo>
                    <a:pt x="147877" y="6715"/>
                    <a:pt x="141161" y="0"/>
                    <a:pt x="132947" y="0"/>
                  </a:cubicBezTo>
                  <a:lnTo>
                    <a:pt x="14932" y="0"/>
                  </a:lnTo>
                  <a:cubicBezTo>
                    <a:pt x="6645" y="0"/>
                    <a:pt x="1" y="6715"/>
                    <a:pt x="1" y="14930"/>
                  </a:cubicBezTo>
                  <a:cubicBezTo>
                    <a:pt x="-70" y="23289"/>
                    <a:pt x="6645" y="29932"/>
                    <a:pt x="14932" y="2993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12454628" y="3449788"/>
              <a:ext cx="69722" cy="29932"/>
            </a:xfrm>
            <a:custGeom>
              <a:avLst/>
              <a:gdLst>
                <a:gd name="connsiteX0" fmla="*/ 14930 w 69722"/>
                <a:gd name="connsiteY0" fmla="*/ 29932 h 29932"/>
                <a:gd name="connsiteX1" fmla="*/ 54792 w 69722"/>
                <a:gd name="connsiteY1" fmla="*/ 29932 h 29932"/>
                <a:gd name="connsiteX2" fmla="*/ 69722 w 69722"/>
                <a:gd name="connsiteY2" fmla="*/ 14930 h 29932"/>
                <a:gd name="connsiteX3" fmla="*/ 54792 w 69722"/>
                <a:gd name="connsiteY3" fmla="*/ 0 h 29932"/>
                <a:gd name="connsiteX4" fmla="*/ 14930 w 69722"/>
                <a:gd name="connsiteY4" fmla="*/ 0 h 29932"/>
                <a:gd name="connsiteX5" fmla="*/ 0 w 69722"/>
                <a:gd name="connsiteY5" fmla="*/ 14930 h 29932"/>
                <a:gd name="connsiteX6" fmla="*/ 14930 w 69722"/>
                <a:gd name="connsiteY6" fmla="*/ 29932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22" h="29932">
                  <a:moveTo>
                    <a:pt x="14930" y="29932"/>
                  </a:moveTo>
                  <a:lnTo>
                    <a:pt x="54792" y="29932"/>
                  </a:lnTo>
                  <a:cubicBezTo>
                    <a:pt x="63079" y="29932"/>
                    <a:pt x="69722" y="23217"/>
                    <a:pt x="69722" y="14930"/>
                  </a:cubicBezTo>
                  <a:cubicBezTo>
                    <a:pt x="69722" y="6715"/>
                    <a:pt x="63007" y="0"/>
                    <a:pt x="54792" y="0"/>
                  </a:cubicBezTo>
                  <a:lnTo>
                    <a:pt x="14930" y="0"/>
                  </a:lnTo>
                  <a:cubicBezTo>
                    <a:pt x="6643" y="0"/>
                    <a:pt x="0" y="6715"/>
                    <a:pt x="0" y="14930"/>
                  </a:cubicBezTo>
                  <a:cubicBezTo>
                    <a:pt x="0" y="23289"/>
                    <a:pt x="6715" y="29932"/>
                    <a:pt x="14930" y="2993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12823602" y="3579447"/>
              <a:ext cx="119586" cy="29932"/>
            </a:xfrm>
            <a:custGeom>
              <a:avLst/>
              <a:gdLst>
                <a:gd name="connsiteX0" fmla="*/ 104656 w 119586"/>
                <a:gd name="connsiteY0" fmla="*/ 0 h 29932"/>
                <a:gd name="connsiteX1" fmla="*/ 14931 w 119586"/>
                <a:gd name="connsiteY1" fmla="*/ 0 h 29932"/>
                <a:gd name="connsiteX2" fmla="*/ 0 w 119586"/>
                <a:gd name="connsiteY2" fmla="*/ 15002 h 29932"/>
                <a:gd name="connsiteX3" fmla="*/ 14931 w 119586"/>
                <a:gd name="connsiteY3" fmla="*/ 29932 h 29932"/>
                <a:gd name="connsiteX4" fmla="*/ 104656 w 119586"/>
                <a:gd name="connsiteY4" fmla="*/ 29932 h 29932"/>
                <a:gd name="connsiteX5" fmla="*/ 119586 w 119586"/>
                <a:gd name="connsiteY5" fmla="*/ 15002 h 29932"/>
                <a:gd name="connsiteX6" fmla="*/ 104656 w 119586"/>
                <a:gd name="connsiteY6" fmla="*/ 0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86" h="29932">
                  <a:moveTo>
                    <a:pt x="104656" y="0"/>
                  </a:moveTo>
                  <a:lnTo>
                    <a:pt x="14931" y="0"/>
                  </a:lnTo>
                  <a:cubicBezTo>
                    <a:pt x="6644" y="0"/>
                    <a:pt x="0" y="6715"/>
                    <a:pt x="0" y="15002"/>
                  </a:cubicBezTo>
                  <a:cubicBezTo>
                    <a:pt x="0" y="23217"/>
                    <a:pt x="6716" y="29932"/>
                    <a:pt x="14931" y="29932"/>
                  </a:cubicBezTo>
                  <a:lnTo>
                    <a:pt x="104656" y="29932"/>
                  </a:lnTo>
                  <a:cubicBezTo>
                    <a:pt x="112943" y="29932"/>
                    <a:pt x="119586" y="23217"/>
                    <a:pt x="119586" y="15002"/>
                  </a:cubicBezTo>
                  <a:cubicBezTo>
                    <a:pt x="119586" y="6715"/>
                    <a:pt x="112943" y="0"/>
                    <a:pt x="104656" y="0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2574286" y="3579447"/>
              <a:ext cx="199381" cy="29932"/>
            </a:xfrm>
            <a:custGeom>
              <a:avLst/>
              <a:gdLst>
                <a:gd name="connsiteX0" fmla="*/ 15002 w 199381"/>
                <a:gd name="connsiteY0" fmla="*/ 29932 h 29932"/>
                <a:gd name="connsiteX1" fmla="*/ 184451 w 199381"/>
                <a:gd name="connsiteY1" fmla="*/ 29932 h 29932"/>
                <a:gd name="connsiteX2" fmla="*/ 199381 w 199381"/>
                <a:gd name="connsiteY2" fmla="*/ 15002 h 29932"/>
                <a:gd name="connsiteX3" fmla="*/ 184451 w 199381"/>
                <a:gd name="connsiteY3" fmla="*/ 0 h 29932"/>
                <a:gd name="connsiteX4" fmla="*/ 14930 w 199381"/>
                <a:gd name="connsiteY4" fmla="*/ 0 h 29932"/>
                <a:gd name="connsiteX5" fmla="*/ 0 w 199381"/>
                <a:gd name="connsiteY5" fmla="*/ 15002 h 29932"/>
                <a:gd name="connsiteX6" fmla="*/ 15002 w 199381"/>
                <a:gd name="connsiteY6" fmla="*/ 29932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381" h="29932">
                  <a:moveTo>
                    <a:pt x="15002" y="29932"/>
                  </a:moveTo>
                  <a:lnTo>
                    <a:pt x="184451" y="29932"/>
                  </a:lnTo>
                  <a:cubicBezTo>
                    <a:pt x="192738" y="29932"/>
                    <a:pt x="199381" y="23217"/>
                    <a:pt x="199381" y="15002"/>
                  </a:cubicBezTo>
                  <a:cubicBezTo>
                    <a:pt x="199381" y="6715"/>
                    <a:pt x="192667" y="0"/>
                    <a:pt x="184451" y="0"/>
                  </a:cubicBezTo>
                  <a:lnTo>
                    <a:pt x="14930" y="0"/>
                  </a:lnTo>
                  <a:cubicBezTo>
                    <a:pt x="6643" y="0"/>
                    <a:pt x="0" y="6715"/>
                    <a:pt x="0" y="15002"/>
                  </a:cubicBezTo>
                  <a:cubicBezTo>
                    <a:pt x="0" y="23217"/>
                    <a:pt x="6715" y="29932"/>
                    <a:pt x="15002" y="2993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2454628" y="3579447"/>
              <a:ext cx="69722" cy="29932"/>
            </a:xfrm>
            <a:custGeom>
              <a:avLst/>
              <a:gdLst>
                <a:gd name="connsiteX0" fmla="*/ 14930 w 69722"/>
                <a:gd name="connsiteY0" fmla="*/ 29932 h 29932"/>
                <a:gd name="connsiteX1" fmla="*/ 54792 w 69722"/>
                <a:gd name="connsiteY1" fmla="*/ 29932 h 29932"/>
                <a:gd name="connsiteX2" fmla="*/ 69722 w 69722"/>
                <a:gd name="connsiteY2" fmla="*/ 15002 h 29932"/>
                <a:gd name="connsiteX3" fmla="*/ 54792 w 69722"/>
                <a:gd name="connsiteY3" fmla="*/ 0 h 29932"/>
                <a:gd name="connsiteX4" fmla="*/ 14930 w 69722"/>
                <a:gd name="connsiteY4" fmla="*/ 0 h 29932"/>
                <a:gd name="connsiteX5" fmla="*/ 0 w 69722"/>
                <a:gd name="connsiteY5" fmla="*/ 15002 h 29932"/>
                <a:gd name="connsiteX6" fmla="*/ 14930 w 69722"/>
                <a:gd name="connsiteY6" fmla="*/ 29932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22" h="29932">
                  <a:moveTo>
                    <a:pt x="14930" y="29932"/>
                  </a:moveTo>
                  <a:lnTo>
                    <a:pt x="54792" y="29932"/>
                  </a:lnTo>
                  <a:cubicBezTo>
                    <a:pt x="63079" y="29932"/>
                    <a:pt x="69722" y="23217"/>
                    <a:pt x="69722" y="15002"/>
                  </a:cubicBezTo>
                  <a:cubicBezTo>
                    <a:pt x="69722" y="6715"/>
                    <a:pt x="63007" y="0"/>
                    <a:pt x="54792" y="0"/>
                  </a:cubicBezTo>
                  <a:lnTo>
                    <a:pt x="14930" y="0"/>
                  </a:lnTo>
                  <a:cubicBezTo>
                    <a:pt x="6643" y="0"/>
                    <a:pt x="0" y="6715"/>
                    <a:pt x="0" y="15002"/>
                  </a:cubicBezTo>
                  <a:cubicBezTo>
                    <a:pt x="0" y="23217"/>
                    <a:pt x="6715" y="29932"/>
                    <a:pt x="14930" y="2993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12680941" y="3709106"/>
              <a:ext cx="122730" cy="29932"/>
            </a:xfrm>
            <a:custGeom>
              <a:avLst/>
              <a:gdLst>
                <a:gd name="connsiteX0" fmla="*/ 107799 w 122730"/>
                <a:gd name="connsiteY0" fmla="*/ 0 h 29932"/>
                <a:gd name="connsiteX1" fmla="*/ 14930 w 122730"/>
                <a:gd name="connsiteY1" fmla="*/ 0 h 29932"/>
                <a:gd name="connsiteX2" fmla="*/ 0 w 122730"/>
                <a:gd name="connsiteY2" fmla="*/ 15002 h 29932"/>
                <a:gd name="connsiteX3" fmla="*/ 14930 w 122730"/>
                <a:gd name="connsiteY3" fmla="*/ 29932 h 29932"/>
                <a:gd name="connsiteX4" fmla="*/ 107799 w 122730"/>
                <a:gd name="connsiteY4" fmla="*/ 29932 h 29932"/>
                <a:gd name="connsiteX5" fmla="*/ 122730 w 122730"/>
                <a:gd name="connsiteY5" fmla="*/ 15002 h 29932"/>
                <a:gd name="connsiteX6" fmla="*/ 107799 w 122730"/>
                <a:gd name="connsiteY6" fmla="*/ 0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730" h="29932">
                  <a:moveTo>
                    <a:pt x="107799" y="0"/>
                  </a:moveTo>
                  <a:lnTo>
                    <a:pt x="14930" y="0"/>
                  </a:lnTo>
                  <a:cubicBezTo>
                    <a:pt x="6644" y="0"/>
                    <a:pt x="0" y="6715"/>
                    <a:pt x="0" y="15002"/>
                  </a:cubicBezTo>
                  <a:cubicBezTo>
                    <a:pt x="0" y="23217"/>
                    <a:pt x="6716" y="29932"/>
                    <a:pt x="14930" y="29932"/>
                  </a:cubicBezTo>
                  <a:lnTo>
                    <a:pt x="107799" y="29932"/>
                  </a:lnTo>
                  <a:cubicBezTo>
                    <a:pt x="116086" y="29932"/>
                    <a:pt x="122730" y="23217"/>
                    <a:pt x="122730" y="15002"/>
                  </a:cubicBezTo>
                  <a:cubicBezTo>
                    <a:pt x="122730" y="6715"/>
                    <a:pt x="116014" y="0"/>
                    <a:pt x="107799" y="0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2454628" y="3709106"/>
              <a:ext cx="176378" cy="29932"/>
            </a:xfrm>
            <a:custGeom>
              <a:avLst/>
              <a:gdLst>
                <a:gd name="connsiteX0" fmla="*/ 14930 w 176378"/>
                <a:gd name="connsiteY0" fmla="*/ 29932 h 29932"/>
                <a:gd name="connsiteX1" fmla="*/ 161449 w 176378"/>
                <a:gd name="connsiteY1" fmla="*/ 29932 h 29932"/>
                <a:gd name="connsiteX2" fmla="*/ 176379 w 176378"/>
                <a:gd name="connsiteY2" fmla="*/ 15002 h 29932"/>
                <a:gd name="connsiteX3" fmla="*/ 161449 w 176378"/>
                <a:gd name="connsiteY3" fmla="*/ 0 h 29932"/>
                <a:gd name="connsiteX4" fmla="*/ 14930 w 176378"/>
                <a:gd name="connsiteY4" fmla="*/ 0 h 29932"/>
                <a:gd name="connsiteX5" fmla="*/ 0 w 176378"/>
                <a:gd name="connsiteY5" fmla="*/ 15002 h 29932"/>
                <a:gd name="connsiteX6" fmla="*/ 14930 w 176378"/>
                <a:gd name="connsiteY6" fmla="*/ 29932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378" h="29932">
                  <a:moveTo>
                    <a:pt x="14930" y="29932"/>
                  </a:moveTo>
                  <a:lnTo>
                    <a:pt x="161449" y="29932"/>
                  </a:lnTo>
                  <a:cubicBezTo>
                    <a:pt x="169735" y="29932"/>
                    <a:pt x="176379" y="23217"/>
                    <a:pt x="176379" y="15002"/>
                  </a:cubicBezTo>
                  <a:cubicBezTo>
                    <a:pt x="176379" y="6715"/>
                    <a:pt x="169664" y="0"/>
                    <a:pt x="161449" y="0"/>
                  </a:cubicBezTo>
                  <a:lnTo>
                    <a:pt x="14930" y="0"/>
                  </a:lnTo>
                  <a:cubicBezTo>
                    <a:pt x="6643" y="0"/>
                    <a:pt x="0" y="6715"/>
                    <a:pt x="0" y="15002"/>
                  </a:cubicBezTo>
                  <a:cubicBezTo>
                    <a:pt x="0" y="23217"/>
                    <a:pt x="6715" y="29932"/>
                    <a:pt x="14930" y="2993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13112782" y="2871466"/>
              <a:ext cx="229385" cy="987301"/>
            </a:xfrm>
            <a:custGeom>
              <a:avLst/>
              <a:gdLst>
                <a:gd name="connsiteX0" fmla="*/ 139017 w 229385"/>
                <a:gd name="connsiteY0" fmla="*/ 98477 h 987301"/>
                <a:gd name="connsiteX1" fmla="*/ 121657 w 229385"/>
                <a:gd name="connsiteY1" fmla="*/ 89547 h 987301"/>
                <a:gd name="connsiteX2" fmla="*/ 121657 w 229385"/>
                <a:gd name="connsiteY2" fmla="*/ 25039 h 987301"/>
                <a:gd name="connsiteX3" fmla="*/ 113228 w 229385"/>
                <a:gd name="connsiteY3" fmla="*/ 11608 h 987301"/>
                <a:gd name="connsiteX4" fmla="*/ 102370 w 229385"/>
                <a:gd name="connsiteY4" fmla="*/ 6322 h 987301"/>
                <a:gd name="connsiteX5" fmla="*/ 47220 w 229385"/>
                <a:gd name="connsiteY5" fmla="*/ 6322 h 987301"/>
                <a:gd name="connsiteX6" fmla="*/ 36361 w 229385"/>
                <a:gd name="connsiteY6" fmla="*/ 11608 h 987301"/>
                <a:gd name="connsiteX7" fmla="*/ 27931 w 229385"/>
                <a:gd name="connsiteY7" fmla="*/ 25039 h 987301"/>
                <a:gd name="connsiteX8" fmla="*/ 27931 w 229385"/>
                <a:gd name="connsiteY8" fmla="*/ 89547 h 987301"/>
                <a:gd name="connsiteX9" fmla="*/ 8143 w 229385"/>
                <a:gd name="connsiteY9" fmla="*/ 99763 h 987301"/>
                <a:gd name="connsiteX10" fmla="*/ 0 w 229385"/>
                <a:gd name="connsiteY10" fmla="*/ 113050 h 987301"/>
                <a:gd name="connsiteX11" fmla="*/ 0 w 229385"/>
                <a:gd name="connsiteY11" fmla="*/ 809708 h 987301"/>
                <a:gd name="connsiteX12" fmla="*/ 928 w 229385"/>
                <a:gd name="connsiteY12" fmla="*/ 814924 h 987301"/>
                <a:gd name="connsiteX13" fmla="*/ 60793 w 229385"/>
                <a:gd name="connsiteY13" fmla="*/ 977515 h 987301"/>
                <a:gd name="connsiteX14" fmla="*/ 74866 w 229385"/>
                <a:gd name="connsiteY14" fmla="*/ 987302 h 987301"/>
                <a:gd name="connsiteX15" fmla="*/ 88939 w 229385"/>
                <a:gd name="connsiteY15" fmla="*/ 977515 h 987301"/>
                <a:gd name="connsiteX16" fmla="*/ 148732 w 229385"/>
                <a:gd name="connsiteY16" fmla="*/ 814924 h 987301"/>
                <a:gd name="connsiteX17" fmla="*/ 149661 w 229385"/>
                <a:gd name="connsiteY17" fmla="*/ 809566 h 987301"/>
                <a:gd name="connsiteX18" fmla="*/ 149661 w 229385"/>
                <a:gd name="connsiteY18" fmla="*/ 809566 h 987301"/>
                <a:gd name="connsiteX19" fmla="*/ 149661 w 229385"/>
                <a:gd name="connsiteY19" fmla="*/ 129623 h 987301"/>
                <a:gd name="connsiteX20" fmla="*/ 199524 w 229385"/>
                <a:gd name="connsiteY20" fmla="*/ 182273 h 987301"/>
                <a:gd name="connsiteX21" fmla="*/ 199524 w 229385"/>
                <a:gd name="connsiteY21" fmla="*/ 446377 h 987301"/>
                <a:gd name="connsiteX22" fmla="*/ 214455 w 229385"/>
                <a:gd name="connsiteY22" fmla="*/ 461308 h 987301"/>
                <a:gd name="connsiteX23" fmla="*/ 229386 w 229385"/>
                <a:gd name="connsiteY23" fmla="*/ 446377 h 987301"/>
                <a:gd name="connsiteX24" fmla="*/ 229386 w 229385"/>
                <a:gd name="connsiteY24" fmla="*/ 182273 h 987301"/>
                <a:gd name="connsiteX25" fmla="*/ 139017 w 229385"/>
                <a:gd name="connsiteY25" fmla="*/ 98477 h 987301"/>
                <a:gd name="connsiteX26" fmla="*/ 57793 w 229385"/>
                <a:gd name="connsiteY26" fmla="*/ 34326 h 987301"/>
                <a:gd name="connsiteX27" fmla="*/ 60221 w 229385"/>
                <a:gd name="connsiteY27" fmla="*/ 33183 h 987301"/>
                <a:gd name="connsiteX28" fmla="*/ 89297 w 229385"/>
                <a:gd name="connsiteY28" fmla="*/ 33183 h 987301"/>
                <a:gd name="connsiteX29" fmla="*/ 91726 w 229385"/>
                <a:gd name="connsiteY29" fmla="*/ 34326 h 987301"/>
                <a:gd name="connsiteX30" fmla="*/ 91726 w 229385"/>
                <a:gd name="connsiteY30" fmla="*/ 75759 h 987301"/>
                <a:gd name="connsiteX31" fmla="*/ 57793 w 229385"/>
                <a:gd name="connsiteY31" fmla="*/ 75759 h 987301"/>
                <a:gd name="connsiteX32" fmla="*/ 57793 w 229385"/>
                <a:gd name="connsiteY32" fmla="*/ 34326 h 987301"/>
                <a:gd name="connsiteX33" fmla="*/ 74795 w 229385"/>
                <a:gd name="connsiteY33" fmla="*/ 928937 h 987301"/>
                <a:gd name="connsiteX34" fmla="*/ 33504 w 229385"/>
                <a:gd name="connsiteY34" fmla="*/ 816924 h 987301"/>
                <a:gd name="connsiteX35" fmla="*/ 59436 w 229385"/>
                <a:gd name="connsiteY35" fmla="*/ 803493 h 987301"/>
                <a:gd name="connsiteX36" fmla="*/ 90011 w 229385"/>
                <a:gd name="connsiteY36" fmla="*/ 803493 h 987301"/>
                <a:gd name="connsiteX37" fmla="*/ 90011 w 229385"/>
                <a:gd name="connsiteY37" fmla="*/ 803493 h 987301"/>
                <a:gd name="connsiteX38" fmla="*/ 115943 w 229385"/>
                <a:gd name="connsiteY38" fmla="*/ 816852 h 987301"/>
                <a:gd name="connsiteX39" fmla="*/ 74795 w 229385"/>
                <a:gd name="connsiteY39" fmla="*/ 928937 h 987301"/>
                <a:gd name="connsiteX40" fmla="*/ 119658 w 229385"/>
                <a:gd name="connsiteY40" fmla="*/ 785134 h 987301"/>
                <a:gd name="connsiteX41" fmla="*/ 103798 w 229385"/>
                <a:gd name="connsiteY41" fmla="*/ 776918 h 987301"/>
                <a:gd name="connsiteX42" fmla="*/ 45791 w 229385"/>
                <a:gd name="connsiteY42" fmla="*/ 776918 h 987301"/>
                <a:gd name="connsiteX43" fmla="*/ 29932 w 229385"/>
                <a:gd name="connsiteY43" fmla="*/ 785134 h 987301"/>
                <a:gd name="connsiteX44" fmla="*/ 29932 w 229385"/>
                <a:gd name="connsiteY44" fmla="*/ 580323 h 987301"/>
                <a:gd name="connsiteX45" fmla="*/ 59507 w 229385"/>
                <a:gd name="connsiteY45" fmla="*/ 565035 h 987301"/>
                <a:gd name="connsiteX46" fmla="*/ 90083 w 229385"/>
                <a:gd name="connsiteY46" fmla="*/ 565035 h 987301"/>
                <a:gd name="connsiteX47" fmla="*/ 119658 w 229385"/>
                <a:gd name="connsiteY47" fmla="*/ 580323 h 987301"/>
                <a:gd name="connsiteX48" fmla="*/ 119658 w 229385"/>
                <a:gd name="connsiteY48" fmla="*/ 785134 h 987301"/>
                <a:gd name="connsiteX49" fmla="*/ 119658 w 229385"/>
                <a:gd name="connsiteY49" fmla="*/ 546676 h 987301"/>
                <a:gd name="connsiteX50" fmla="*/ 103798 w 229385"/>
                <a:gd name="connsiteY50" fmla="*/ 538532 h 987301"/>
                <a:gd name="connsiteX51" fmla="*/ 45791 w 229385"/>
                <a:gd name="connsiteY51" fmla="*/ 538532 h 987301"/>
                <a:gd name="connsiteX52" fmla="*/ 29932 w 229385"/>
                <a:gd name="connsiteY52" fmla="*/ 546676 h 987301"/>
                <a:gd name="connsiteX53" fmla="*/ 29932 w 229385"/>
                <a:gd name="connsiteY53" fmla="*/ 122122 h 987301"/>
                <a:gd name="connsiteX54" fmla="*/ 59507 w 229385"/>
                <a:gd name="connsiteY54" fmla="*/ 106835 h 987301"/>
                <a:gd name="connsiteX55" fmla="*/ 90083 w 229385"/>
                <a:gd name="connsiteY55" fmla="*/ 106835 h 987301"/>
                <a:gd name="connsiteX56" fmla="*/ 119658 w 229385"/>
                <a:gd name="connsiteY56" fmla="*/ 122051 h 987301"/>
                <a:gd name="connsiteX57" fmla="*/ 119658 w 229385"/>
                <a:gd name="connsiteY57" fmla="*/ 546676 h 9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9385" h="987301">
                  <a:moveTo>
                    <a:pt x="139017" y="98477"/>
                  </a:moveTo>
                  <a:lnTo>
                    <a:pt x="121657" y="89547"/>
                  </a:lnTo>
                  <a:lnTo>
                    <a:pt x="121657" y="25039"/>
                  </a:lnTo>
                  <a:cubicBezTo>
                    <a:pt x="121657" y="19324"/>
                    <a:pt x="118372" y="14038"/>
                    <a:pt x="113228" y="11608"/>
                  </a:cubicBezTo>
                  <a:lnTo>
                    <a:pt x="102370" y="6322"/>
                  </a:lnTo>
                  <a:cubicBezTo>
                    <a:pt x="85081" y="-2107"/>
                    <a:pt x="64507" y="-2107"/>
                    <a:pt x="47220" y="6322"/>
                  </a:cubicBezTo>
                  <a:lnTo>
                    <a:pt x="36361" y="11608"/>
                  </a:lnTo>
                  <a:cubicBezTo>
                    <a:pt x="31218" y="14109"/>
                    <a:pt x="27931" y="19324"/>
                    <a:pt x="27931" y="25039"/>
                  </a:cubicBezTo>
                  <a:lnTo>
                    <a:pt x="27931" y="89547"/>
                  </a:lnTo>
                  <a:lnTo>
                    <a:pt x="8143" y="99763"/>
                  </a:lnTo>
                  <a:cubicBezTo>
                    <a:pt x="3143" y="102334"/>
                    <a:pt x="0" y="107478"/>
                    <a:pt x="0" y="113050"/>
                  </a:cubicBezTo>
                  <a:lnTo>
                    <a:pt x="0" y="809708"/>
                  </a:lnTo>
                  <a:cubicBezTo>
                    <a:pt x="0" y="810208"/>
                    <a:pt x="428" y="813637"/>
                    <a:pt x="928" y="814924"/>
                  </a:cubicBezTo>
                  <a:lnTo>
                    <a:pt x="60793" y="977515"/>
                  </a:lnTo>
                  <a:cubicBezTo>
                    <a:pt x="62936" y="983444"/>
                    <a:pt x="68580" y="987302"/>
                    <a:pt x="74866" y="987302"/>
                  </a:cubicBezTo>
                  <a:cubicBezTo>
                    <a:pt x="81153" y="987302"/>
                    <a:pt x="86724" y="983373"/>
                    <a:pt x="88939" y="977515"/>
                  </a:cubicBezTo>
                  <a:lnTo>
                    <a:pt x="148732" y="814924"/>
                  </a:lnTo>
                  <a:cubicBezTo>
                    <a:pt x="149232" y="813566"/>
                    <a:pt x="149661" y="809566"/>
                    <a:pt x="149661" y="809566"/>
                  </a:cubicBezTo>
                  <a:lnTo>
                    <a:pt x="149661" y="809566"/>
                  </a:lnTo>
                  <a:lnTo>
                    <a:pt x="149661" y="129623"/>
                  </a:lnTo>
                  <a:cubicBezTo>
                    <a:pt x="178165" y="135338"/>
                    <a:pt x="199524" y="156698"/>
                    <a:pt x="199524" y="182273"/>
                  </a:cubicBezTo>
                  <a:lnTo>
                    <a:pt x="199524" y="446377"/>
                  </a:lnTo>
                  <a:cubicBezTo>
                    <a:pt x="199524" y="454593"/>
                    <a:pt x="206240" y="461308"/>
                    <a:pt x="214455" y="461308"/>
                  </a:cubicBezTo>
                  <a:cubicBezTo>
                    <a:pt x="222742" y="461308"/>
                    <a:pt x="229386" y="454593"/>
                    <a:pt x="229386" y="446377"/>
                  </a:cubicBezTo>
                  <a:lnTo>
                    <a:pt x="229386" y="182273"/>
                  </a:lnTo>
                  <a:cubicBezTo>
                    <a:pt x="229386" y="137124"/>
                    <a:pt x="189166" y="100548"/>
                    <a:pt x="139017" y="98477"/>
                  </a:cubicBezTo>
                  <a:close/>
                  <a:moveTo>
                    <a:pt x="57793" y="34326"/>
                  </a:moveTo>
                  <a:lnTo>
                    <a:pt x="60221" y="33183"/>
                  </a:lnTo>
                  <a:cubicBezTo>
                    <a:pt x="69294" y="28754"/>
                    <a:pt x="80153" y="28754"/>
                    <a:pt x="89297" y="33183"/>
                  </a:cubicBezTo>
                  <a:lnTo>
                    <a:pt x="91726" y="34326"/>
                  </a:lnTo>
                  <a:lnTo>
                    <a:pt x="91726" y="75759"/>
                  </a:lnTo>
                  <a:cubicBezTo>
                    <a:pt x="80581" y="72688"/>
                    <a:pt x="68936" y="72688"/>
                    <a:pt x="57793" y="75759"/>
                  </a:cubicBezTo>
                  <a:lnTo>
                    <a:pt x="57793" y="34326"/>
                  </a:lnTo>
                  <a:close/>
                  <a:moveTo>
                    <a:pt x="74795" y="928937"/>
                  </a:moveTo>
                  <a:lnTo>
                    <a:pt x="33504" y="816924"/>
                  </a:lnTo>
                  <a:lnTo>
                    <a:pt x="59436" y="803493"/>
                  </a:lnTo>
                  <a:cubicBezTo>
                    <a:pt x="69008" y="798564"/>
                    <a:pt x="80438" y="798564"/>
                    <a:pt x="90011" y="803493"/>
                  </a:cubicBezTo>
                  <a:lnTo>
                    <a:pt x="90011" y="803493"/>
                  </a:lnTo>
                  <a:lnTo>
                    <a:pt x="115943" y="816852"/>
                  </a:lnTo>
                  <a:lnTo>
                    <a:pt x="74795" y="928937"/>
                  </a:lnTo>
                  <a:close/>
                  <a:moveTo>
                    <a:pt x="119658" y="785134"/>
                  </a:moveTo>
                  <a:lnTo>
                    <a:pt x="103798" y="776918"/>
                  </a:lnTo>
                  <a:cubicBezTo>
                    <a:pt x="85653" y="767560"/>
                    <a:pt x="63936" y="767560"/>
                    <a:pt x="45791" y="776918"/>
                  </a:cubicBezTo>
                  <a:lnTo>
                    <a:pt x="29932" y="785134"/>
                  </a:lnTo>
                  <a:lnTo>
                    <a:pt x="29932" y="580323"/>
                  </a:lnTo>
                  <a:lnTo>
                    <a:pt x="59507" y="565035"/>
                  </a:lnTo>
                  <a:cubicBezTo>
                    <a:pt x="69080" y="560106"/>
                    <a:pt x="80509" y="560106"/>
                    <a:pt x="90083" y="565035"/>
                  </a:cubicBezTo>
                  <a:lnTo>
                    <a:pt x="119658" y="580323"/>
                  </a:lnTo>
                  <a:lnTo>
                    <a:pt x="119658" y="785134"/>
                  </a:lnTo>
                  <a:close/>
                  <a:moveTo>
                    <a:pt x="119658" y="546676"/>
                  </a:moveTo>
                  <a:lnTo>
                    <a:pt x="103798" y="538532"/>
                  </a:lnTo>
                  <a:cubicBezTo>
                    <a:pt x="85653" y="529102"/>
                    <a:pt x="63936" y="529102"/>
                    <a:pt x="45791" y="538532"/>
                  </a:cubicBezTo>
                  <a:lnTo>
                    <a:pt x="29932" y="546676"/>
                  </a:lnTo>
                  <a:lnTo>
                    <a:pt x="29932" y="122122"/>
                  </a:lnTo>
                  <a:lnTo>
                    <a:pt x="59507" y="106835"/>
                  </a:lnTo>
                  <a:cubicBezTo>
                    <a:pt x="69080" y="101906"/>
                    <a:pt x="80509" y="101906"/>
                    <a:pt x="90083" y="106835"/>
                  </a:cubicBezTo>
                  <a:lnTo>
                    <a:pt x="119658" y="122051"/>
                  </a:lnTo>
                  <a:lnTo>
                    <a:pt x="119658" y="546676"/>
                  </a:ln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41" name="Graphic 2"/>
          <p:cNvGrpSpPr/>
          <p:nvPr/>
        </p:nvGrpSpPr>
        <p:grpSpPr>
          <a:xfrm>
            <a:off x="12951800" y="4349138"/>
            <a:ext cx="7085826" cy="2739209"/>
            <a:chOff x="3868426" y="6715053"/>
            <a:chExt cx="5465954" cy="2499834"/>
          </a:xfrm>
          <a:solidFill>
            <a:schemeClr val="tx1"/>
          </a:solidFill>
        </p:grpSpPr>
        <p:sp>
          <p:nvSpPr>
            <p:cNvPr id="42" name="Freeform: Shape 41"/>
            <p:cNvSpPr/>
            <p:nvPr/>
          </p:nvSpPr>
          <p:spPr>
            <a:xfrm>
              <a:off x="9211937" y="6932616"/>
              <a:ext cx="29860" cy="29682"/>
            </a:xfrm>
            <a:custGeom>
              <a:avLst/>
              <a:gdLst>
                <a:gd name="connsiteX0" fmla="*/ 4358 w 29860"/>
                <a:gd name="connsiteY0" fmla="*/ 4179 h 29682"/>
                <a:gd name="connsiteX1" fmla="*/ 0 w 29860"/>
                <a:gd name="connsiteY1" fmla="*/ 14752 h 29682"/>
                <a:gd name="connsiteX2" fmla="*/ 4358 w 29860"/>
                <a:gd name="connsiteY2" fmla="*/ 25324 h 29682"/>
                <a:gd name="connsiteX3" fmla="*/ 14930 w 29860"/>
                <a:gd name="connsiteY3" fmla="*/ 29682 h 29682"/>
                <a:gd name="connsiteX4" fmla="*/ 25503 w 29860"/>
                <a:gd name="connsiteY4" fmla="*/ 25324 h 29682"/>
                <a:gd name="connsiteX5" fmla="*/ 29861 w 29860"/>
                <a:gd name="connsiteY5" fmla="*/ 14752 h 29682"/>
                <a:gd name="connsiteX6" fmla="*/ 25503 w 29860"/>
                <a:gd name="connsiteY6" fmla="*/ 4179 h 29682"/>
                <a:gd name="connsiteX7" fmla="*/ 4358 w 29860"/>
                <a:gd name="connsiteY7" fmla="*/ 4179 h 2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0" h="29682">
                  <a:moveTo>
                    <a:pt x="4358" y="4179"/>
                  </a:moveTo>
                  <a:cubicBezTo>
                    <a:pt x="1571" y="6965"/>
                    <a:pt x="0" y="10751"/>
                    <a:pt x="0" y="14752"/>
                  </a:cubicBezTo>
                  <a:cubicBezTo>
                    <a:pt x="0" y="18752"/>
                    <a:pt x="1571" y="22538"/>
                    <a:pt x="4358" y="25324"/>
                  </a:cubicBezTo>
                  <a:cubicBezTo>
                    <a:pt x="7144" y="28111"/>
                    <a:pt x="10930" y="29682"/>
                    <a:pt x="14930" y="29682"/>
                  </a:cubicBezTo>
                  <a:cubicBezTo>
                    <a:pt x="18931" y="29682"/>
                    <a:pt x="22717" y="28111"/>
                    <a:pt x="25503" y="25324"/>
                  </a:cubicBezTo>
                  <a:cubicBezTo>
                    <a:pt x="28289" y="22538"/>
                    <a:pt x="29861" y="18752"/>
                    <a:pt x="29861" y="14752"/>
                  </a:cubicBezTo>
                  <a:cubicBezTo>
                    <a:pt x="29861" y="10751"/>
                    <a:pt x="28289" y="6965"/>
                    <a:pt x="25503" y="4179"/>
                  </a:cubicBezTo>
                  <a:cubicBezTo>
                    <a:pt x="20074" y="-1393"/>
                    <a:pt x="9930" y="-1393"/>
                    <a:pt x="4358" y="4179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9109424" y="6932437"/>
              <a:ext cx="29861" cy="29860"/>
            </a:xfrm>
            <a:custGeom>
              <a:avLst/>
              <a:gdLst>
                <a:gd name="connsiteX0" fmla="*/ 14931 w 29861"/>
                <a:gd name="connsiteY0" fmla="*/ 0 h 29860"/>
                <a:gd name="connsiteX1" fmla="*/ 0 w 29861"/>
                <a:gd name="connsiteY1" fmla="*/ 14931 h 29860"/>
                <a:gd name="connsiteX2" fmla="*/ 14931 w 29861"/>
                <a:gd name="connsiteY2" fmla="*/ 29861 h 29860"/>
                <a:gd name="connsiteX3" fmla="*/ 29861 w 29861"/>
                <a:gd name="connsiteY3" fmla="*/ 14931 h 29860"/>
                <a:gd name="connsiteX4" fmla="*/ 14931 w 29861"/>
                <a:gd name="connsiteY4" fmla="*/ 0 h 2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61" h="29860">
                  <a:moveTo>
                    <a:pt x="14931" y="0"/>
                  </a:moveTo>
                  <a:cubicBezTo>
                    <a:pt x="6787" y="0"/>
                    <a:pt x="0" y="6573"/>
                    <a:pt x="0" y="14931"/>
                  </a:cubicBezTo>
                  <a:cubicBezTo>
                    <a:pt x="0" y="23146"/>
                    <a:pt x="6787" y="29861"/>
                    <a:pt x="14931" y="29861"/>
                  </a:cubicBezTo>
                  <a:cubicBezTo>
                    <a:pt x="23289" y="29861"/>
                    <a:pt x="29861" y="23146"/>
                    <a:pt x="29861" y="14931"/>
                  </a:cubicBezTo>
                  <a:cubicBezTo>
                    <a:pt x="29861" y="6573"/>
                    <a:pt x="23289" y="0"/>
                    <a:pt x="14931" y="0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9007125" y="6932616"/>
              <a:ext cx="29860" cy="29682"/>
            </a:xfrm>
            <a:custGeom>
              <a:avLst/>
              <a:gdLst>
                <a:gd name="connsiteX0" fmla="*/ 29861 w 29860"/>
                <a:gd name="connsiteY0" fmla="*/ 14752 h 29682"/>
                <a:gd name="connsiteX1" fmla="*/ 25503 w 29860"/>
                <a:gd name="connsiteY1" fmla="*/ 4179 h 29682"/>
                <a:gd name="connsiteX2" fmla="*/ 4358 w 29860"/>
                <a:gd name="connsiteY2" fmla="*/ 4179 h 29682"/>
                <a:gd name="connsiteX3" fmla="*/ 0 w 29860"/>
                <a:gd name="connsiteY3" fmla="*/ 14752 h 29682"/>
                <a:gd name="connsiteX4" fmla="*/ 4358 w 29860"/>
                <a:gd name="connsiteY4" fmla="*/ 25324 h 29682"/>
                <a:gd name="connsiteX5" fmla="*/ 14930 w 29860"/>
                <a:gd name="connsiteY5" fmla="*/ 29682 h 29682"/>
                <a:gd name="connsiteX6" fmla="*/ 25503 w 29860"/>
                <a:gd name="connsiteY6" fmla="*/ 25324 h 29682"/>
                <a:gd name="connsiteX7" fmla="*/ 29861 w 29860"/>
                <a:gd name="connsiteY7" fmla="*/ 14752 h 2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0" h="29682">
                  <a:moveTo>
                    <a:pt x="29861" y="14752"/>
                  </a:moveTo>
                  <a:cubicBezTo>
                    <a:pt x="29861" y="10751"/>
                    <a:pt x="28289" y="6965"/>
                    <a:pt x="25503" y="4179"/>
                  </a:cubicBezTo>
                  <a:cubicBezTo>
                    <a:pt x="19931" y="-1393"/>
                    <a:pt x="9929" y="-1393"/>
                    <a:pt x="4358" y="4179"/>
                  </a:cubicBezTo>
                  <a:cubicBezTo>
                    <a:pt x="1571" y="6965"/>
                    <a:pt x="0" y="10751"/>
                    <a:pt x="0" y="14752"/>
                  </a:cubicBezTo>
                  <a:cubicBezTo>
                    <a:pt x="0" y="18752"/>
                    <a:pt x="1571" y="22538"/>
                    <a:pt x="4358" y="25324"/>
                  </a:cubicBezTo>
                  <a:cubicBezTo>
                    <a:pt x="7144" y="28111"/>
                    <a:pt x="10930" y="29682"/>
                    <a:pt x="14930" y="29682"/>
                  </a:cubicBezTo>
                  <a:cubicBezTo>
                    <a:pt x="18717" y="29682"/>
                    <a:pt x="22717" y="28111"/>
                    <a:pt x="25503" y="25324"/>
                  </a:cubicBezTo>
                  <a:cubicBezTo>
                    <a:pt x="28217" y="22538"/>
                    <a:pt x="29861" y="18752"/>
                    <a:pt x="29861" y="1475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8914399" y="6715053"/>
              <a:ext cx="419981" cy="29932"/>
            </a:xfrm>
            <a:custGeom>
              <a:avLst/>
              <a:gdLst>
                <a:gd name="connsiteX0" fmla="*/ 419981 w 419981"/>
                <a:gd name="connsiteY0" fmla="*/ 15002 h 29932"/>
                <a:gd name="connsiteX1" fmla="*/ 405051 w 419981"/>
                <a:gd name="connsiteY1" fmla="*/ 0 h 29932"/>
                <a:gd name="connsiteX2" fmla="*/ 14931 w 419981"/>
                <a:gd name="connsiteY2" fmla="*/ 0 h 29932"/>
                <a:gd name="connsiteX3" fmla="*/ 0 w 419981"/>
                <a:gd name="connsiteY3" fmla="*/ 15002 h 29932"/>
                <a:gd name="connsiteX4" fmla="*/ 14931 w 419981"/>
                <a:gd name="connsiteY4" fmla="*/ 29932 h 29932"/>
                <a:gd name="connsiteX5" fmla="*/ 405051 w 419981"/>
                <a:gd name="connsiteY5" fmla="*/ 29932 h 29932"/>
                <a:gd name="connsiteX6" fmla="*/ 419981 w 419981"/>
                <a:gd name="connsiteY6" fmla="*/ 15002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981" h="29932">
                  <a:moveTo>
                    <a:pt x="419981" y="15002"/>
                  </a:moveTo>
                  <a:cubicBezTo>
                    <a:pt x="419981" y="6715"/>
                    <a:pt x="413266" y="0"/>
                    <a:pt x="405051" y="0"/>
                  </a:cubicBezTo>
                  <a:lnTo>
                    <a:pt x="14931" y="0"/>
                  </a:lnTo>
                  <a:cubicBezTo>
                    <a:pt x="6644" y="0"/>
                    <a:pt x="0" y="6715"/>
                    <a:pt x="0" y="15002"/>
                  </a:cubicBezTo>
                  <a:cubicBezTo>
                    <a:pt x="0" y="23217"/>
                    <a:pt x="6715" y="29932"/>
                    <a:pt x="14931" y="29932"/>
                  </a:cubicBezTo>
                  <a:lnTo>
                    <a:pt x="405051" y="29932"/>
                  </a:lnTo>
                  <a:cubicBezTo>
                    <a:pt x="413266" y="29932"/>
                    <a:pt x="419981" y="23217"/>
                    <a:pt x="419981" y="1500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9109567" y="7369778"/>
              <a:ext cx="29718" cy="29718"/>
            </a:xfrm>
            <a:custGeom>
              <a:avLst/>
              <a:gdLst>
                <a:gd name="connsiteX0" fmla="*/ 14859 w 29718"/>
                <a:gd name="connsiteY0" fmla="*/ 29718 h 29718"/>
                <a:gd name="connsiteX1" fmla="*/ 29718 w 29718"/>
                <a:gd name="connsiteY1" fmla="*/ 14859 h 29718"/>
                <a:gd name="connsiteX2" fmla="*/ 14859 w 29718"/>
                <a:gd name="connsiteY2" fmla="*/ 0 h 29718"/>
                <a:gd name="connsiteX3" fmla="*/ 0 w 29718"/>
                <a:gd name="connsiteY3" fmla="*/ 14859 h 29718"/>
                <a:gd name="connsiteX4" fmla="*/ 14859 w 29718"/>
                <a:gd name="connsiteY4" fmla="*/ 29718 h 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8" h="29718">
                  <a:moveTo>
                    <a:pt x="14859" y="29718"/>
                  </a:moveTo>
                  <a:cubicBezTo>
                    <a:pt x="23074" y="29718"/>
                    <a:pt x="29718" y="23074"/>
                    <a:pt x="29718" y="14859"/>
                  </a:cubicBezTo>
                  <a:cubicBezTo>
                    <a:pt x="29718" y="6643"/>
                    <a:pt x="23074" y="0"/>
                    <a:pt x="14859" y="0"/>
                  </a:cubicBezTo>
                  <a:cubicBezTo>
                    <a:pt x="6644" y="0"/>
                    <a:pt x="0" y="6643"/>
                    <a:pt x="0" y="14859"/>
                  </a:cubicBezTo>
                  <a:cubicBezTo>
                    <a:pt x="0" y="23074"/>
                    <a:pt x="6644" y="29718"/>
                    <a:pt x="14859" y="29718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3868426" y="8227692"/>
              <a:ext cx="981980" cy="987195"/>
            </a:xfrm>
            <a:custGeom>
              <a:avLst/>
              <a:gdLst>
                <a:gd name="connsiteX0" fmla="*/ 907613 w 981980"/>
                <a:gd name="connsiteY0" fmla="*/ 124230 h 987195"/>
                <a:gd name="connsiteX1" fmla="*/ 794528 w 981980"/>
                <a:gd name="connsiteY1" fmla="*/ 124230 h 987195"/>
                <a:gd name="connsiteX2" fmla="*/ 585788 w 981980"/>
                <a:gd name="connsiteY2" fmla="*/ 0 h 987195"/>
                <a:gd name="connsiteX3" fmla="*/ 396192 w 981980"/>
                <a:gd name="connsiteY3" fmla="*/ 0 h 987195"/>
                <a:gd name="connsiteX4" fmla="*/ 187452 w 981980"/>
                <a:gd name="connsiteY4" fmla="*/ 124230 h 987195"/>
                <a:gd name="connsiteX5" fmla="*/ 74438 w 981980"/>
                <a:gd name="connsiteY5" fmla="*/ 124230 h 987195"/>
                <a:gd name="connsiteX6" fmla="*/ 0 w 981980"/>
                <a:gd name="connsiteY6" fmla="*/ 198739 h 987195"/>
                <a:gd name="connsiteX7" fmla="*/ 0 w 981980"/>
                <a:gd name="connsiteY7" fmla="*/ 793457 h 987195"/>
                <a:gd name="connsiteX8" fmla="*/ 74795 w 981980"/>
                <a:gd name="connsiteY8" fmla="*/ 868252 h 987195"/>
                <a:gd name="connsiteX9" fmla="*/ 331398 w 981980"/>
                <a:gd name="connsiteY9" fmla="*/ 868252 h 987195"/>
                <a:gd name="connsiteX10" fmla="*/ 301680 w 981980"/>
                <a:gd name="connsiteY10" fmla="*/ 957334 h 987195"/>
                <a:gd name="connsiteX11" fmla="*/ 193452 w 981980"/>
                <a:gd name="connsiteY11" fmla="*/ 957334 h 987195"/>
                <a:gd name="connsiteX12" fmla="*/ 178522 w 981980"/>
                <a:gd name="connsiteY12" fmla="*/ 972264 h 987195"/>
                <a:gd name="connsiteX13" fmla="*/ 193452 w 981980"/>
                <a:gd name="connsiteY13" fmla="*/ 987195 h 987195"/>
                <a:gd name="connsiteX14" fmla="*/ 788527 w 981980"/>
                <a:gd name="connsiteY14" fmla="*/ 987195 h 987195"/>
                <a:gd name="connsiteX15" fmla="*/ 803457 w 981980"/>
                <a:gd name="connsiteY15" fmla="*/ 972264 h 987195"/>
                <a:gd name="connsiteX16" fmla="*/ 788527 w 981980"/>
                <a:gd name="connsiteY16" fmla="*/ 957334 h 987195"/>
                <a:gd name="connsiteX17" fmla="*/ 680299 w 981980"/>
                <a:gd name="connsiteY17" fmla="*/ 957334 h 987195"/>
                <a:gd name="connsiteX18" fmla="*/ 650581 w 981980"/>
                <a:gd name="connsiteY18" fmla="*/ 868252 h 987195"/>
                <a:gd name="connsiteX19" fmla="*/ 907185 w 981980"/>
                <a:gd name="connsiteY19" fmla="*/ 868252 h 987195"/>
                <a:gd name="connsiteX20" fmla="*/ 981980 w 981980"/>
                <a:gd name="connsiteY20" fmla="*/ 793457 h 987195"/>
                <a:gd name="connsiteX21" fmla="*/ 981980 w 981980"/>
                <a:gd name="connsiteY21" fmla="*/ 198739 h 987195"/>
                <a:gd name="connsiteX22" fmla="*/ 907613 w 981980"/>
                <a:gd name="connsiteY22" fmla="*/ 124230 h 987195"/>
                <a:gd name="connsiteX23" fmla="*/ 801314 w 981980"/>
                <a:gd name="connsiteY23" fmla="*/ 252532 h 987195"/>
                <a:gd name="connsiteX24" fmla="*/ 815602 w 981980"/>
                <a:gd name="connsiteY24" fmla="*/ 252532 h 987195"/>
                <a:gd name="connsiteX25" fmla="*/ 853035 w 981980"/>
                <a:gd name="connsiteY25" fmla="*/ 289965 h 987195"/>
                <a:gd name="connsiteX26" fmla="*/ 853035 w 981980"/>
                <a:gd name="connsiteY26" fmla="*/ 423267 h 987195"/>
                <a:gd name="connsiteX27" fmla="*/ 815602 w 981980"/>
                <a:gd name="connsiteY27" fmla="*/ 460701 h 987195"/>
                <a:gd name="connsiteX28" fmla="*/ 801314 w 981980"/>
                <a:gd name="connsiteY28" fmla="*/ 460701 h 987195"/>
                <a:gd name="connsiteX29" fmla="*/ 763881 w 981980"/>
                <a:gd name="connsiteY29" fmla="*/ 423267 h 987195"/>
                <a:gd name="connsiteX30" fmla="*/ 763881 w 981980"/>
                <a:gd name="connsiteY30" fmla="*/ 289965 h 987195"/>
                <a:gd name="connsiteX31" fmla="*/ 801314 w 981980"/>
                <a:gd name="connsiteY31" fmla="*/ 252532 h 987195"/>
                <a:gd name="connsiteX32" fmla="*/ 218241 w 981980"/>
                <a:gd name="connsiteY32" fmla="*/ 289894 h 987195"/>
                <a:gd name="connsiteX33" fmla="*/ 218241 w 981980"/>
                <a:gd name="connsiteY33" fmla="*/ 423196 h 987195"/>
                <a:gd name="connsiteX34" fmla="*/ 180808 w 981980"/>
                <a:gd name="connsiteY34" fmla="*/ 460629 h 987195"/>
                <a:gd name="connsiteX35" fmla="*/ 166521 w 981980"/>
                <a:gd name="connsiteY35" fmla="*/ 460629 h 987195"/>
                <a:gd name="connsiteX36" fmla="*/ 129088 w 981980"/>
                <a:gd name="connsiteY36" fmla="*/ 423196 h 987195"/>
                <a:gd name="connsiteX37" fmla="*/ 129088 w 981980"/>
                <a:gd name="connsiteY37" fmla="*/ 289894 h 987195"/>
                <a:gd name="connsiteX38" fmla="*/ 166521 w 981980"/>
                <a:gd name="connsiteY38" fmla="*/ 252460 h 987195"/>
                <a:gd name="connsiteX39" fmla="*/ 180808 w 981980"/>
                <a:gd name="connsiteY39" fmla="*/ 252460 h 987195"/>
                <a:gd name="connsiteX40" fmla="*/ 218241 w 981980"/>
                <a:gd name="connsiteY40" fmla="*/ 289894 h 987195"/>
                <a:gd name="connsiteX41" fmla="*/ 333327 w 981980"/>
                <a:gd name="connsiteY41" fmla="*/ 957406 h 987195"/>
                <a:gd name="connsiteX42" fmla="*/ 363045 w 981980"/>
                <a:gd name="connsiteY42" fmla="*/ 868323 h 987195"/>
                <a:gd name="connsiteX43" fmla="*/ 619220 w 981980"/>
                <a:gd name="connsiteY43" fmla="*/ 868323 h 987195"/>
                <a:gd name="connsiteX44" fmla="*/ 648938 w 981980"/>
                <a:gd name="connsiteY44" fmla="*/ 957406 h 987195"/>
                <a:gd name="connsiteX45" fmla="*/ 333327 w 981980"/>
                <a:gd name="connsiteY45" fmla="*/ 957406 h 987195"/>
                <a:gd name="connsiteX46" fmla="*/ 952190 w 981980"/>
                <a:gd name="connsiteY46" fmla="*/ 793457 h 987195"/>
                <a:gd name="connsiteX47" fmla="*/ 907328 w 981980"/>
                <a:gd name="connsiteY47" fmla="*/ 838319 h 987195"/>
                <a:gd name="connsiteX48" fmla="*/ 74866 w 981980"/>
                <a:gd name="connsiteY48" fmla="*/ 838319 h 987195"/>
                <a:gd name="connsiteX49" fmla="*/ 30003 w 981980"/>
                <a:gd name="connsiteY49" fmla="*/ 793457 h 987195"/>
                <a:gd name="connsiteX50" fmla="*/ 30003 w 981980"/>
                <a:gd name="connsiteY50" fmla="*/ 749237 h 987195"/>
                <a:gd name="connsiteX51" fmla="*/ 952190 w 981980"/>
                <a:gd name="connsiteY51" fmla="*/ 749237 h 987195"/>
                <a:gd name="connsiteX52" fmla="*/ 952190 w 981980"/>
                <a:gd name="connsiteY52" fmla="*/ 793457 h 987195"/>
                <a:gd name="connsiteX53" fmla="*/ 952190 w 981980"/>
                <a:gd name="connsiteY53" fmla="*/ 719304 h 987195"/>
                <a:gd name="connsiteX54" fmla="*/ 30003 w 981980"/>
                <a:gd name="connsiteY54" fmla="*/ 719304 h 987195"/>
                <a:gd name="connsiteX55" fmla="*/ 30003 w 981980"/>
                <a:gd name="connsiteY55" fmla="*/ 198739 h 987195"/>
                <a:gd name="connsiteX56" fmla="*/ 74581 w 981980"/>
                <a:gd name="connsiteY56" fmla="*/ 154162 h 987195"/>
                <a:gd name="connsiteX57" fmla="*/ 174165 w 981980"/>
                <a:gd name="connsiteY57" fmla="*/ 154162 h 987195"/>
                <a:gd name="connsiteX58" fmla="*/ 159449 w 981980"/>
                <a:gd name="connsiteY58" fmla="*/ 223314 h 987195"/>
                <a:gd name="connsiteX59" fmla="*/ 99298 w 981980"/>
                <a:gd name="connsiteY59" fmla="*/ 289894 h 987195"/>
                <a:gd name="connsiteX60" fmla="*/ 99298 w 981980"/>
                <a:gd name="connsiteY60" fmla="*/ 423196 h 987195"/>
                <a:gd name="connsiteX61" fmla="*/ 166592 w 981980"/>
                <a:gd name="connsiteY61" fmla="*/ 490490 h 987195"/>
                <a:gd name="connsiteX62" fmla="*/ 180880 w 981980"/>
                <a:gd name="connsiteY62" fmla="*/ 490490 h 987195"/>
                <a:gd name="connsiteX63" fmla="*/ 248174 w 981980"/>
                <a:gd name="connsiteY63" fmla="*/ 423196 h 987195"/>
                <a:gd name="connsiteX64" fmla="*/ 248174 w 981980"/>
                <a:gd name="connsiteY64" fmla="*/ 289894 h 987195"/>
                <a:gd name="connsiteX65" fmla="*/ 189381 w 981980"/>
                <a:gd name="connsiteY65" fmla="*/ 223385 h 987195"/>
                <a:gd name="connsiteX66" fmla="*/ 396264 w 981980"/>
                <a:gd name="connsiteY66" fmla="*/ 29861 h 987195"/>
                <a:gd name="connsiteX67" fmla="*/ 585859 w 981980"/>
                <a:gd name="connsiteY67" fmla="*/ 29861 h 987195"/>
                <a:gd name="connsiteX68" fmla="*/ 792742 w 981980"/>
                <a:gd name="connsiteY68" fmla="*/ 223385 h 987195"/>
                <a:gd name="connsiteX69" fmla="*/ 734020 w 981980"/>
                <a:gd name="connsiteY69" fmla="*/ 289822 h 987195"/>
                <a:gd name="connsiteX70" fmla="*/ 734020 w 981980"/>
                <a:gd name="connsiteY70" fmla="*/ 423125 h 987195"/>
                <a:gd name="connsiteX71" fmla="*/ 792742 w 981980"/>
                <a:gd name="connsiteY71" fmla="*/ 489561 h 987195"/>
                <a:gd name="connsiteX72" fmla="*/ 649724 w 981980"/>
                <a:gd name="connsiteY72" fmla="*/ 619221 h 987195"/>
                <a:gd name="connsiteX73" fmla="*/ 575072 w 981980"/>
                <a:gd name="connsiteY73" fmla="*/ 619221 h 987195"/>
                <a:gd name="connsiteX74" fmla="*/ 585359 w 981980"/>
                <a:gd name="connsiteY74" fmla="*/ 584573 h 987195"/>
                <a:gd name="connsiteX75" fmla="*/ 520779 w 981980"/>
                <a:gd name="connsiteY75" fmla="*/ 519994 h 987195"/>
                <a:gd name="connsiteX76" fmla="*/ 461272 w 981980"/>
                <a:gd name="connsiteY76" fmla="*/ 519994 h 987195"/>
                <a:gd name="connsiteX77" fmla="*/ 396692 w 981980"/>
                <a:gd name="connsiteY77" fmla="*/ 584573 h 987195"/>
                <a:gd name="connsiteX78" fmla="*/ 461272 w 981980"/>
                <a:gd name="connsiteY78" fmla="*/ 649153 h 987195"/>
                <a:gd name="connsiteX79" fmla="*/ 491061 w 981980"/>
                <a:gd name="connsiteY79" fmla="*/ 649153 h 987195"/>
                <a:gd name="connsiteX80" fmla="*/ 520779 w 981980"/>
                <a:gd name="connsiteY80" fmla="*/ 649153 h 987195"/>
                <a:gd name="connsiteX81" fmla="*/ 649724 w 981980"/>
                <a:gd name="connsiteY81" fmla="*/ 649153 h 987195"/>
                <a:gd name="connsiteX82" fmla="*/ 822674 w 981980"/>
                <a:gd name="connsiteY82" fmla="*/ 489704 h 987195"/>
                <a:gd name="connsiteX83" fmla="*/ 882967 w 981980"/>
                <a:gd name="connsiteY83" fmla="*/ 423125 h 987195"/>
                <a:gd name="connsiteX84" fmla="*/ 882967 w 981980"/>
                <a:gd name="connsiteY84" fmla="*/ 289822 h 987195"/>
                <a:gd name="connsiteX85" fmla="*/ 822674 w 981980"/>
                <a:gd name="connsiteY85" fmla="*/ 223242 h 987195"/>
                <a:gd name="connsiteX86" fmla="*/ 807958 w 981980"/>
                <a:gd name="connsiteY86" fmla="*/ 154091 h 987195"/>
                <a:gd name="connsiteX87" fmla="*/ 907613 w 981980"/>
                <a:gd name="connsiteY87" fmla="*/ 154091 h 987195"/>
                <a:gd name="connsiteX88" fmla="*/ 952190 w 981980"/>
                <a:gd name="connsiteY88" fmla="*/ 198668 h 987195"/>
                <a:gd name="connsiteX89" fmla="*/ 952190 w 981980"/>
                <a:gd name="connsiteY89" fmla="*/ 719304 h 987195"/>
                <a:gd name="connsiteX90" fmla="*/ 555427 w 981980"/>
                <a:gd name="connsiteY90" fmla="*/ 584716 h 987195"/>
                <a:gd name="connsiteX91" fmla="*/ 520779 w 981980"/>
                <a:gd name="connsiteY91" fmla="*/ 619363 h 987195"/>
                <a:gd name="connsiteX92" fmla="*/ 491061 w 981980"/>
                <a:gd name="connsiteY92" fmla="*/ 619363 h 987195"/>
                <a:gd name="connsiteX93" fmla="*/ 461272 w 981980"/>
                <a:gd name="connsiteY93" fmla="*/ 619363 h 987195"/>
                <a:gd name="connsiteX94" fmla="*/ 426625 w 981980"/>
                <a:gd name="connsiteY94" fmla="*/ 584716 h 987195"/>
                <a:gd name="connsiteX95" fmla="*/ 461272 w 981980"/>
                <a:gd name="connsiteY95" fmla="*/ 550069 h 987195"/>
                <a:gd name="connsiteX96" fmla="*/ 520779 w 981980"/>
                <a:gd name="connsiteY96" fmla="*/ 550069 h 987195"/>
                <a:gd name="connsiteX97" fmla="*/ 555427 w 981980"/>
                <a:gd name="connsiteY97" fmla="*/ 584716 h 9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980" h="987195">
                  <a:moveTo>
                    <a:pt x="907613" y="124230"/>
                  </a:moveTo>
                  <a:lnTo>
                    <a:pt x="794528" y="124230"/>
                  </a:lnTo>
                  <a:cubicBezTo>
                    <a:pt x="754237" y="50292"/>
                    <a:pt x="675799" y="0"/>
                    <a:pt x="585788" y="0"/>
                  </a:cubicBezTo>
                  <a:lnTo>
                    <a:pt x="396192" y="0"/>
                  </a:lnTo>
                  <a:cubicBezTo>
                    <a:pt x="306181" y="0"/>
                    <a:pt x="227743" y="50292"/>
                    <a:pt x="187452" y="124230"/>
                  </a:cubicBezTo>
                  <a:lnTo>
                    <a:pt x="74438" y="124230"/>
                  </a:lnTo>
                  <a:cubicBezTo>
                    <a:pt x="33361" y="124230"/>
                    <a:pt x="0" y="157663"/>
                    <a:pt x="0" y="198739"/>
                  </a:cubicBezTo>
                  <a:lnTo>
                    <a:pt x="0" y="793457"/>
                  </a:lnTo>
                  <a:cubicBezTo>
                    <a:pt x="0" y="834676"/>
                    <a:pt x="33575" y="868252"/>
                    <a:pt x="74795" y="868252"/>
                  </a:cubicBezTo>
                  <a:lnTo>
                    <a:pt x="331398" y="868252"/>
                  </a:lnTo>
                  <a:lnTo>
                    <a:pt x="301680" y="957334"/>
                  </a:lnTo>
                  <a:lnTo>
                    <a:pt x="193452" y="957334"/>
                  </a:lnTo>
                  <a:cubicBezTo>
                    <a:pt x="185166" y="957334"/>
                    <a:pt x="178522" y="963978"/>
                    <a:pt x="178522" y="972264"/>
                  </a:cubicBezTo>
                  <a:cubicBezTo>
                    <a:pt x="178522" y="980480"/>
                    <a:pt x="185237" y="987195"/>
                    <a:pt x="193452" y="987195"/>
                  </a:cubicBezTo>
                  <a:lnTo>
                    <a:pt x="788527" y="987195"/>
                  </a:lnTo>
                  <a:cubicBezTo>
                    <a:pt x="796814" y="987195"/>
                    <a:pt x="803457" y="980480"/>
                    <a:pt x="803457" y="972264"/>
                  </a:cubicBezTo>
                  <a:cubicBezTo>
                    <a:pt x="803457" y="963978"/>
                    <a:pt x="796742" y="957334"/>
                    <a:pt x="788527" y="957334"/>
                  </a:cubicBezTo>
                  <a:lnTo>
                    <a:pt x="680299" y="957334"/>
                  </a:lnTo>
                  <a:lnTo>
                    <a:pt x="650581" y="868252"/>
                  </a:lnTo>
                  <a:lnTo>
                    <a:pt x="907185" y="868252"/>
                  </a:lnTo>
                  <a:cubicBezTo>
                    <a:pt x="948404" y="868252"/>
                    <a:pt x="981980" y="834676"/>
                    <a:pt x="981980" y="793457"/>
                  </a:cubicBezTo>
                  <a:lnTo>
                    <a:pt x="981980" y="198739"/>
                  </a:lnTo>
                  <a:cubicBezTo>
                    <a:pt x="982123" y="157663"/>
                    <a:pt x="948690" y="124230"/>
                    <a:pt x="907613" y="124230"/>
                  </a:cubicBezTo>
                  <a:close/>
                  <a:moveTo>
                    <a:pt x="801314" y="252532"/>
                  </a:moveTo>
                  <a:lnTo>
                    <a:pt x="815602" y="252532"/>
                  </a:lnTo>
                  <a:cubicBezTo>
                    <a:pt x="836176" y="252532"/>
                    <a:pt x="853035" y="269248"/>
                    <a:pt x="853035" y="289965"/>
                  </a:cubicBezTo>
                  <a:lnTo>
                    <a:pt x="853035" y="423267"/>
                  </a:lnTo>
                  <a:cubicBezTo>
                    <a:pt x="853035" y="443913"/>
                    <a:pt x="836247" y="460701"/>
                    <a:pt x="815602" y="460701"/>
                  </a:cubicBezTo>
                  <a:lnTo>
                    <a:pt x="801314" y="460701"/>
                  </a:lnTo>
                  <a:cubicBezTo>
                    <a:pt x="780669" y="460701"/>
                    <a:pt x="763881" y="443984"/>
                    <a:pt x="763881" y="423267"/>
                  </a:cubicBezTo>
                  <a:lnTo>
                    <a:pt x="763881" y="289965"/>
                  </a:lnTo>
                  <a:cubicBezTo>
                    <a:pt x="763953" y="269248"/>
                    <a:pt x="780740" y="252532"/>
                    <a:pt x="801314" y="252532"/>
                  </a:cubicBezTo>
                  <a:close/>
                  <a:moveTo>
                    <a:pt x="218241" y="289894"/>
                  </a:moveTo>
                  <a:lnTo>
                    <a:pt x="218241" y="423196"/>
                  </a:lnTo>
                  <a:cubicBezTo>
                    <a:pt x="218241" y="443841"/>
                    <a:pt x="201453" y="460629"/>
                    <a:pt x="180808" y="460629"/>
                  </a:cubicBezTo>
                  <a:lnTo>
                    <a:pt x="166521" y="460629"/>
                  </a:lnTo>
                  <a:cubicBezTo>
                    <a:pt x="145875" y="460629"/>
                    <a:pt x="129088" y="443913"/>
                    <a:pt x="129088" y="423196"/>
                  </a:cubicBezTo>
                  <a:lnTo>
                    <a:pt x="129088" y="289894"/>
                  </a:lnTo>
                  <a:cubicBezTo>
                    <a:pt x="129088" y="269248"/>
                    <a:pt x="145875" y="252460"/>
                    <a:pt x="166521" y="252460"/>
                  </a:cubicBezTo>
                  <a:lnTo>
                    <a:pt x="180808" y="252460"/>
                  </a:lnTo>
                  <a:cubicBezTo>
                    <a:pt x="201453" y="252532"/>
                    <a:pt x="218241" y="269248"/>
                    <a:pt x="218241" y="289894"/>
                  </a:cubicBezTo>
                  <a:close/>
                  <a:moveTo>
                    <a:pt x="333327" y="957406"/>
                  </a:moveTo>
                  <a:lnTo>
                    <a:pt x="363045" y="868323"/>
                  </a:lnTo>
                  <a:lnTo>
                    <a:pt x="619220" y="868323"/>
                  </a:lnTo>
                  <a:lnTo>
                    <a:pt x="648938" y="957406"/>
                  </a:lnTo>
                  <a:lnTo>
                    <a:pt x="333327" y="957406"/>
                  </a:lnTo>
                  <a:close/>
                  <a:moveTo>
                    <a:pt x="952190" y="793457"/>
                  </a:moveTo>
                  <a:cubicBezTo>
                    <a:pt x="952190" y="818174"/>
                    <a:pt x="932045" y="838319"/>
                    <a:pt x="907328" y="838319"/>
                  </a:cubicBezTo>
                  <a:lnTo>
                    <a:pt x="74866" y="838319"/>
                  </a:lnTo>
                  <a:cubicBezTo>
                    <a:pt x="50149" y="838319"/>
                    <a:pt x="30003" y="818174"/>
                    <a:pt x="30003" y="793457"/>
                  </a:cubicBezTo>
                  <a:lnTo>
                    <a:pt x="30003" y="749237"/>
                  </a:lnTo>
                  <a:lnTo>
                    <a:pt x="952190" y="749237"/>
                  </a:lnTo>
                  <a:lnTo>
                    <a:pt x="952190" y="793457"/>
                  </a:lnTo>
                  <a:close/>
                  <a:moveTo>
                    <a:pt x="952190" y="719304"/>
                  </a:moveTo>
                  <a:lnTo>
                    <a:pt x="30003" y="719304"/>
                  </a:lnTo>
                  <a:lnTo>
                    <a:pt x="30003" y="198739"/>
                  </a:lnTo>
                  <a:cubicBezTo>
                    <a:pt x="30003" y="174165"/>
                    <a:pt x="50006" y="154162"/>
                    <a:pt x="74581" y="154162"/>
                  </a:cubicBezTo>
                  <a:lnTo>
                    <a:pt x="174165" y="154162"/>
                  </a:lnTo>
                  <a:cubicBezTo>
                    <a:pt x="165949" y="175879"/>
                    <a:pt x="160948" y="199096"/>
                    <a:pt x="159449" y="223314"/>
                  </a:cubicBezTo>
                  <a:cubicBezTo>
                    <a:pt x="125730" y="226957"/>
                    <a:pt x="99298" y="255246"/>
                    <a:pt x="99298" y="289894"/>
                  </a:cubicBezTo>
                  <a:lnTo>
                    <a:pt x="99298" y="423196"/>
                  </a:lnTo>
                  <a:cubicBezTo>
                    <a:pt x="99298" y="460343"/>
                    <a:pt x="129516" y="490490"/>
                    <a:pt x="166592" y="490490"/>
                  </a:cubicBezTo>
                  <a:lnTo>
                    <a:pt x="180880" y="490490"/>
                  </a:lnTo>
                  <a:cubicBezTo>
                    <a:pt x="218027" y="490490"/>
                    <a:pt x="248174" y="460272"/>
                    <a:pt x="248174" y="423196"/>
                  </a:cubicBezTo>
                  <a:lnTo>
                    <a:pt x="248174" y="289894"/>
                  </a:lnTo>
                  <a:cubicBezTo>
                    <a:pt x="248174" y="255675"/>
                    <a:pt x="222456" y="227671"/>
                    <a:pt x="189381" y="223385"/>
                  </a:cubicBezTo>
                  <a:cubicBezTo>
                    <a:pt x="196667" y="115515"/>
                    <a:pt x="286536" y="29861"/>
                    <a:pt x="396264" y="29861"/>
                  </a:cubicBezTo>
                  <a:lnTo>
                    <a:pt x="585859" y="29861"/>
                  </a:lnTo>
                  <a:cubicBezTo>
                    <a:pt x="695587" y="29861"/>
                    <a:pt x="785455" y="115515"/>
                    <a:pt x="792742" y="223385"/>
                  </a:cubicBezTo>
                  <a:cubicBezTo>
                    <a:pt x="759738" y="227671"/>
                    <a:pt x="734020" y="255675"/>
                    <a:pt x="734020" y="289822"/>
                  </a:cubicBezTo>
                  <a:lnTo>
                    <a:pt x="734020" y="423125"/>
                  </a:lnTo>
                  <a:cubicBezTo>
                    <a:pt x="734020" y="457343"/>
                    <a:pt x="759738" y="485275"/>
                    <a:pt x="792742" y="489561"/>
                  </a:cubicBezTo>
                  <a:cubicBezTo>
                    <a:pt x="785598" y="562213"/>
                    <a:pt x="724233" y="619221"/>
                    <a:pt x="649724" y="619221"/>
                  </a:cubicBezTo>
                  <a:lnTo>
                    <a:pt x="575072" y="619221"/>
                  </a:lnTo>
                  <a:cubicBezTo>
                    <a:pt x="581501" y="609148"/>
                    <a:pt x="585359" y="597360"/>
                    <a:pt x="585359" y="584573"/>
                  </a:cubicBezTo>
                  <a:cubicBezTo>
                    <a:pt x="585359" y="548997"/>
                    <a:pt x="556426" y="519994"/>
                    <a:pt x="520779" y="519994"/>
                  </a:cubicBezTo>
                  <a:lnTo>
                    <a:pt x="461272" y="519994"/>
                  </a:lnTo>
                  <a:cubicBezTo>
                    <a:pt x="425696" y="519994"/>
                    <a:pt x="396692" y="548926"/>
                    <a:pt x="396692" y="584573"/>
                  </a:cubicBezTo>
                  <a:cubicBezTo>
                    <a:pt x="396692" y="620149"/>
                    <a:pt x="425624" y="649153"/>
                    <a:pt x="461272" y="649153"/>
                  </a:cubicBezTo>
                  <a:lnTo>
                    <a:pt x="491061" y="649153"/>
                  </a:lnTo>
                  <a:lnTo>
                    <a:pt x="520779" y="649153"/>
                  </a:lnTo>
                  <a:lnTo>
                    <a:pt x="649724" y="649153"/>
                  </a:lnTo>
                  <a:cubicBezTo>
                    <a:pt x="740664" y="649153"/>
                    <a:pt x="815387" y="578787"/>
                    <a:pt x="822674" y="489704"/>
                  </a:cubicBezTo>
                  <a:cubicBezTo>
                    <a:pt x="856464" y="486204"/>
                    <a:pt x="882967" y="457772"/>
                    <a:pt x="882967" y="423125"/>
                  </a:cubicBezTo>
                  <a:lnTo>
                    <a:pt x="882967" y="289822"/>
                  </a:lnTo>
                  <a:cubicBezTo>
                    <a:pt x="882967" y="255103"/>
                    <a:pt x="856464" y="226814"/>
                    <a:pt x="822674" y="223242"/>
                  </a:cubicBezTo>
                  <a:cubicBezTo>
                    <a:pt x="821174" y="199025"/>
                    <a:pt x="816173" y="175808"/>
                    <a:pt x="807958" y="154091"/>
                  </a:cubicBezTo>
                  <a:lnTo>
                    <a:pt x="907613" y="154091"/>
                  </a:lnTo>
                  <a:cubicBezTo>
                    <a:pt x="932188" y="154091"/>
                    <a:pt x="952190" y="174093"/>
                    <a:pt x="952190" y="198668"/>
                  </a:cubicBezTo>
                  <a:lnTo>
                    <a:pt x="952190" y="719304"/>
                  </a:lnTo>
                  <a:close/>
                  <a:moveTo>
                    <a:pt x="555427" y="584716"/>
                  </a:moveTo>
                  <a:cubicBezTo>
                    <a:pt x="555427" y="603790"/>
                    <a:pt x="539924" y="619363"/>
                    <a:pt x="520779" y="619363"/>
                  </a:cubicBezTo>
                  <a:lnTo>
                    <a:pt x="491061" y="619363"/>
                  </a:lnTo>
                  <a:lnTo>
                    <a:pt x="461272" y="619363"/>
                  </a:lnTo>
                  <a:cubicBezTo>
                    <a:pt x="442198" y="619363"/>
                    <a:pt x="426625" y="603790"/>
                    <a:pt x="426625" y="584716"/>
                  </a:cubicBezTo>
                  <a:cubicBezTo>
                    <a:pt x="426625" y="565571"/>
                    <a:pt x="442126" y="550069"/>
                    <a:pt x="461272" y="550069"/>
                  </a:cubicBezTo>
                  <a:lnTo>
                    <a:pt x="520779" y="550069"/>
                  </a:lnTo>
                  <a:cubicBezTo>
                    <a:pt x="539924" y="550069"/>
                    <a:pt x="555427" y="565571"/>
                    <a:pt x="555427" y="584716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7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7"/>
                            </p:stCondLst>
                            <p:childTnLst>
                              <p:par>
                                <p:cTn id="2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7637" y="6054276"/>
            <a:ext cx="3991099" cy="3991099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5625"/>
          <a:stretch>
            <a:fillRect/>
          </a:stretch>
        </p:blipFill>
        <p:spPr>
          <a:xfrm>
            <a:off x="40680" y="3514223"/>
            <a:ext cx="4165983" cy="3820725"/>
          </a:xfrm>
        </p:spPr>
      </p:pic>
      <p:sp>
        <p:nvSpPr>
          <p:cNvPr id="13" name="Rectangle 12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/>
          <p:cNvSpPr/>
          <p:nvPr/>
        </p:nvSpPr>
        <p:spPr>
          <a:xfrm>
            <a:off x="7282186" y="4229100"/>
            <a:ext cx="10605763" cy="382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200"/>
              </a:spcBef>
              <a:buAutoNum type="arabicPeriod"/>
            </a:pPr>
            <a:r>
              <a:rPr lang="ru-RU" altLang="zh-CN" sz="2400" b="1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Муниципальное автономное учреждение культуры Белоярского района «Центр культуры и досуга, концертный зал «Камертон»</a:t>
            </a:r>
            <a:endParaRPr lang="ru-RU" altLang="zh-CN" sz="2400" b="1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200"/>
              </a:spcBef>
              <a:buAutoNum type="arabicPeriod"/>
            </a:pPr>
            <a:r>
              <a:rPr lang="ru-RU" altLang="zh-CN" sz="2400" b="1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Белоярский  информационный центр «Квадрат»</a:t>
            </a:r>
            <a:endParaRPr lang="ru-RU" altLang="zh-CN" sz="2400" b="1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200"/>
              </a:spcBef>
              <a:buAutoNum type="arabicPeriod"/>
            </a:pPr>
            <a:r>
              <a:rPr lang="ru-RU" altLang="zh-CN" sz="2400" b="1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Автономная некоммерческая организация «Ресурсный центр креативных и этнографических кластеров </a:t>
            </a:r>
            <a:endParaRPr lang="ru-RU" altLang="zh-CN" sz="2400" b="1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200"/>
              </a:spcBef>
              <a:buAutoNum type="arabicPeriod"/>
            </a:pPr>
            <a:r>
              <a:rPr lang="ru-RU" altLang="zh-CN" sz="2400" b="1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Индивидуальный предприниматель </a:t>
            </a:r>
            <a:r>
              <a:rPr lang="ru-RU" altLang="zh-CN" sz="2400" b="1" dirty="0" err="1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Маргасян</a:t>
            </a:r>
            <a:r>
              <a:rPr lang="ru-RU" altLang="zh-CN" sz="2400" b="1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Севак </a:t>
            </a:r>
            <a:r>
              <a:rPr lang="ru-RU" altLang="zh-CN" sz="2400" b="1" dirty="0" err="1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Грачикович</a:t>
            </a:r>
            <a:r>
              <a:rPr lang="ru-RU" altLang="zh-CN" sz="2400" b="1" dirty="0">
                <a:solidFill>
                  <a:schemeClr val="tx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s-ES" altLang="zh-CN" sz="2400" b="1" dirty="0">
              <a:solidFill>
                <a:schemeClr val="tx1">
                  <a:lumMod val="6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4902" y="499311"/>
            <a:ext cx="10605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Montserrat Alternates ExtraBold" panose="00000900000000000000" pitchFamily="50" charset="0"/>
              </a:defRPr>
            </a:lvl1pPr>
          </a:lstStyle>
          <a:p>
            <a:r>
              <a:rPr lang="ru-RU" altLang="zh-CN" sz="4800" u="sng" dirty="0"/>
              <a:t>Участие индивидуальных предпринимателей или юридических лиц </a:t>
            </a:r>
            <a:endParaRPr lang="en-US" altLang="zh-CN" sz="4800" u="sng" dirty="0"/>
          </a:p>
        </p:txBody>
      </p:sp>
      <p:pic>
        <p:nvPicPr>
          <p:cNvPr id="3" name="Рисунок 2"/>
          <p:cNvPicPr preferRelativeResize="0">
            <a:picLocks noGrp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336" y="-128440"/>
            <a:ext cx="4715850" cy="4628145"/>
          </a:xfrm>
          <a:gradFill>
            <a:gsLst>
              <a:gs pos="69000">
                <a:schemeClr val="accent1"/>
              </a:gs>
              <a:gs pos="100000">
                <a:schemeClr val="accent6"/>
              </a:gs>
            </a:gsLst>
            <a:lin ang="8100000" scaled="1"/>
          </a:gra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77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802" y="719089"/>
            <a:ext cx="8426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600"/>
              </a:spcBef>
              <a:defRPr sz="44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方正大标宋简体" panose="02010601030101010101" pitchFamily="2" charset="-122"/>
                <a:cs typeface="Lato" panose="020F0502020204030203" pitchFamily="34" charset="0"/>
              </a:defRPr>
            </a:lvl1pPr>
          </a:lstStyle>
          <a:p>
            <a:r>
              <a:rPr lang="ru-RU" altLang="zh-CN" sz="5400" b="1" u="sng" spc="0" dirty="0">
                <a:latin typeface="Montserrat Alternates ExtraBold" panose="00000900000000000000" pitchFamily="50" charset="0"/>
              </a:rPr>
              <a:t>В поддержку проекта выступили </a:t>
            </a:r>
            <a:endParaRPr lang="en-US" sz="5400" b="1" u="sng" spc="0" dirty="0">
              <a:latin typeface="Montserrat Alternates ExtraBold" panose="000009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683" y="2804195"/>
            <a:ext cx="9095182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800" b="1" dirty="0"/>
              <a:t>1.Всероссийская политическая партия «Единая Россия» местное отделение</a:t>
            </a:r>
            <a:br>
              <a:rPr lang="ru-RU" sz="1800" b="1" dirty="0"/>
            </a:br>
            <a:r>
              <a:rPr lang="ru-RU" sz="1800" b="1" dirty="0"/>
              <a:t>Белоярского района</a:t>
            </a:r>
            <a:br>
              <a:rPr lang="ru-RU" sz="1800" b="1" dirty="0"/>
            </a:br>
            <a:r>
              <a:rPr lang="ru-RU" sz="1800" b="1" dirty="0"/>
              <a:t>2.Муниципальное автономное учреждение сельского поселения </a:t>
            </a:r>
            <a:r>
              <a:rPr lang="ru-RU" sz="1800" b="1" dirty="0" err="1"/>
              <a:t>Лыхма</a:t>
            </a:r>
            <a:r>
              <a:rPr lang="ru-RU" sz="1800" b="1" dirty="0"/>
              <a:t> «Культуры и</a:t>
            </a:r>
            <a:br>
              <a:rPr lang="ru-RU" sz="1800" b="1" dirty="0"/>
            </a:br>
            <a:r>
              <a:rPr lang="ru-RU" sz="1800" b="1" dirty="0"/>
              <a:t>спорта «</a:t>
            </a:r>
            <a:r>
              <a:rPr lang="ru-RU" sz="1800" b="1" dirty="0" err="1"/>
              <a:t>Лыхма</a:t>
            </a:r>
            <a:r>
              <a:rPr lang="ru-RU" sz="1800" b="1" dirty="0"/>
              <a:t>»</a:t>
            </a:r>
            <a:br>
              <a:rPr lang="ru-RU" sz="1800" b="1" dirty="0"/>
            </a:br>
            <a:r>
              <a:rPr lang="ru-RU" sz="1800" b="1" dirty="0"/>
              <a:t>3. Администрация Белоярского района Комитет по культуре</a:t>
            </a:r>
            <a:br>
              <a:rPr lang="ru-RU" sz="1800" b="1" dirty="0"/>
            </a:br>
            <a:r>
              <a:rPr lang="ru-RU" sz="1800" b="1" dirty="0"/>
              <a:t>4. Администрация Белоярского района Комитет по делам молодежи, физической</a:t>
            </a:r>
            <a:br>
              <a:rPr lang="ru-RU" sz="1800" b="1" dirty="0"/>
            </a:br>
            <a:r>
              <a:rPr lang="ru-RU" sz="1800" b="1" dirty="0"/>
              <a:t>культуре и спорту</a:t>
            </a:r>
            <a:br>
              <a:rPr lang="ru-RU" sz="1800" b="1" dirty="0"/>
            </a:br>
            <a:r>
              <a:rPr lang="ru-RU" sz="1800" b="1" dirty="0"/>
              <a:t>5. Муниципальное автономное учреждение культуры сельского поселения</a:t>
            </a:r>
            <a:br>
              <a:rPr lang="ru-RU" sz="1800" b="1" dirty="0"/>
            </a:br>
            <a:r>
              <a:rPr lang="ru-RU" sz="1800" b="1" dirty="0" err="1"/>
              <a:t>Верхнеказымский</a:t>
            </a:r>
            <a:r>
              <a:rPr lang="ru-RU" sz="1800" b="1" dirty="0"/>
              <a:t> «Сельский дом культуры «Гротеск»</a:t>
            </a:r>
            <a:br>
              <a:rPr lang="ru-RU" sz="1800" b="1" dirty="0"/>
            </a:br>
            <a:r>
              <a:rPr lang="ru-RU" sz="1800" b="1" dirty="0"/>
              <a:t>6. Молодежный комитет Белоярского управления аварийно-восстановительных работ</a:t>
            </a:r>
            <a:br>
              <a:rPr lang="ru-RU" sz="1800" b="1" dirty="0"/>
            </a:br>
            <a:r>
              <a:rPr lang="ru-RU" sz="1800" b="1" dirty="0"/>
              <a:t>ООО «Газпром трансгаз Югорск»</a:t>
            </a:r>
            <a:br>
              <a:rPr lang="ru-RU" sz="1800" b="1" dirty="0"/>
            </a:br>
            <a:r>
              <a:rPr lang="ru-RU" sz="1800" b="1" dirty="0"/>
              <a:t>7. Профсоюзная организация Белоярского управления аварийно-восстановительных</a:t>
            </a:r>
            <a:br>
              <a:rPr lang="ru-RU" sz="1800" b="1" dirty="0"/>
            </a:br>
            <a:r>
              <a:rPr lang="ru-RU" sz="1800" b="1" dirty="0"/>
              <a:t>работ ООО «Газпром трансгаз Югорск»</a:t>
            </a:r>
            <a:br>
              <a:rPr lang="ru-RU" sz="1800" b="1" dirty="0"/>
            </a:br>
            <a:r>
              <a:rPr lang="ru-RU" sz="1800" b="1" dirty="0"/>
              <a:t>8. Молодежный комитет </a:t>
            </a:r>
            <a:r>
              <a:rPr lang="ru-RU" sz="1800" b="1" dirty="0" err="1"/>
              <a:t>Верхнеказымского</a:t>
            </a:r>
            <a:r>
              <a:rPr lang="ru-RU" sz="1800" b="1" dirty="0"/>
              <a:t> линейно-производственного управления магистральных газопроводов </a:t>
            </a:r>
            <a:endParaRPr lang="ru-RU" sz="1800" b="1" dirty="0">
              <a:solidFill>
                <a:schemeClr val="tx1">
                  <a:lumMod val="65000"/>
                </a:schemeClr>
              </a:solidFill>
              <a:ea typeface="华文细黑" panose="02010600040101010101" pitchFamily="2" charset="-122"/>
              <a:cs typeface="Lato Light" panose="020F0502020204030203" pitchFamily="34" charset="0"/>
            </a:endParaRPr>
          </a:p>
        </p:txBody>
      </p:sp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04693" y="3292475"/>
            <a:ext cx="2746184" cy="2746184"/>
          </a:xfrm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750" y="3292475"/>
            <a:ext cx="2746375" cy="2746375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04693" y="223160"/>
            <a:ext cx="2746184" cy="2746184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1865" y="223160"/>
            <a:ext cx="2746184" cy="2746184"/>
          </a:xfr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50" y="6538354"/>
            <a:ext cx="2997299" cy="2997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675" y="6683393"/>
            <a:ext cx="2997299" cy="2997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2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Simplicity theme">
  <a:themeElements>
    <a:clrScheme name="2-gradient 83 dark">
      <a:dk1>
        <a:srgbClr val="FFFFFF"/>
      </a:dk1>
      <a:lt1>
        <a:srgbClr val="262626"/>
      </a:lt1>
      <a:dk2>
        <a:srgbClr val="FFFFFF"/>
      </a:dk2>
      <a:lt2>
        <a:srgbClr val="000000"/>
      </a:lt2>
      <a:accent1>
        <a:srgbClr val="00FEB5"/>
      </a:accent1>
      <a:accent2>
        <a:srgbClr val="04D5C2"/>
      </a:accent2>
      <a:accent3>
        <a:srgbClr val="06ACD2"/>
      </a:accent3>
      <a:accent4>
        <a:srgbClr val="0883E1"/>
      </a:accent4>
      <a:accent5>
        <a:srgbClr val="0B59F1"/>
      </a:accent5>
      <a:accent6>
        <a:srgbClr val="0E31FD"/>
      </a:accent6>
      <a:hlink>
        <a:srgbClr val="00FEB5"/>
      </a:hlink>
      <a:folHlink>
        <a:srgbClr val="3F3F3F"/>
      </a:folHlink>
    </a:clrScheme>
    <a:fontScheme name="Custom 23">
      <a:majorFont>
        <a:latin typeface="Montserrat Alternates Medium"/>
        <a:ea typeface="Microsoft YaHei UI"/>
        <a:cs typeface=""/>
      </a:majorFont>
      <a:minorFont>
        <a:latin typeface="Montserrat Alternates Light"/>
        <a:ea typeface="Microsoft YaHei UI Light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? > < e 7 d 1 9 5 5 2 3 0 6 1 f 1 c 0   x m l n s = " h t t p : / / e 7 d 1 9 5 5 2 3 0 6 1 f 1 c 0 / c u s t o m / d a t a / d e f "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9 6 1 B E 7 9 5 0 2 4 D F D E F 4 5 8 7 8 4 6 0 D 5 E E C 0 4 B 3 D B 4 C 2 4 6 0 0 7 1 5 3 4 0 9 D E D E 3 7 C A 7 2 6 A 6 6 A F 1 9 B 7 7 C E 7 4 4 E 1 1 C A D C F B 0 9 B 3 4 0 8 D E C 1 F 6 8 8 3 4 8 9 2 2 E 3 8 C C E E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9 6 1 B E 7 9 5 0 2 4 D F D E F C C 1 1 2 9 0 3 3 F E C 2 1 F 5 C 5 B D E 6 8 E 2 B 7 A 1 F 8 E 4 1 3 3 8 F B 0 D D 7 1 5 4 8 A 7 8 A D D 1 F 5 7 2 2 F 5 F D 9 6 5 4 8 0 A 6 4 B D 0 7 6 F D 2 3 2 8 4 3 1 D A E 9 6 2 2 5 2 7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4 D C 4 7 C B D 0 4 F C A 3 8 4 4 0 8 A F 0 3 A 2 6 A F F D F 1 9 2 3 4 6 7 2 2 7 8 7 A 3 8 9 D B 6 D 6 B E 8 2 6 0 6 6 A 0 6 3 E C D C 7 8 A 9 3 2 A D 2 7 2 1 B 5 C F D E 8 7 0 F 7 6 D E 7 C 3 C C E 2 B 9 A 0 7 7 3 0 B 5 F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6 B 5 9 1 8 F 8 D A 8 F 2 B B 8 E B B D 7 8 8 1 1 A B 7 9 B A D 2 5 B 3 D 3 5 7 2 3 7 5 D C 8 7 2 E 7 6 B 1 2 2 6 4 6 A 4 C F E C 7 5 7 C 0 C 5 D C 4 5 C 5 8 A A 1 C 1 9 C 5 F 8 2 E 1 2 4 4 2 7 2 D 3 D 9 6 3 2 7 7 B 7 2 E 4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D 4 6 5 4 0 F 9 2 F D E 0 C C 7 D 2 E 4 F E D 8 F E E F C 6 C 9 A 6 8 F 4 E F D 8 E 9 6 7 F 6 0 7 C 3 A 4 8 7 4 F 0 8 B 7 1 0 D 4 B 9 E D A F 2 1 9 8 A 3 7 1 7 4 D B 5 6 2 8 1 7 F 6 8 A 4 6 7 C 4 A 8 A F 4 E 4 6 9 E C 6 9 C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D 4 6 5 4 0 F 9 2 F D E 0 C C 7 F 1 A 0 A 3 5 2 A 7 4 6 9 4 B D C 8 D 7 E 0 9 6 E 6 A 6 7 1 5 0 D 0 6 C E 0 9 0 0 0 7 4 0 E 4 4 6 8 C 0 E 4 2 9 E 5 3 B 5 7 6 B 7 9 1 D C 0 3 4 A 9 8 7 4 7 7 F B C A C 6 F C D E E A 8 F D F 8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2 F B E 4 5 0 C A 6 4 7 6 8 6 1 A 0 8 5 A 5 3 B 0 B 0 F 3 C 0 5 0 1 F 1 7 6 4 6 7 3 5 1 C F E 8 A 5 0 B 5 2 3 E 8 7 2 2 B 0 9 6 0 3 6 8 A 2 9 6 9 9 C 7 1 6 E 5 5 6 0 D C 4 7 2 C D 7 0 2 8 D 1 2 3 F 7 E F 4 A A 3 5 6 9 3 2 9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9 7 9 6 7 B 5 C 7 1 4 1 F B 2 B 7 3 F A 3 5 B B 4 6 6 B B E 4 B 7 A E D F C 2 E C E 8 E D 3 2 C 6 3 7 B B E 7 9 C 8 2 7 4 B 9 4 0 C 4 D 0 9 7 F 2 D 5 2 0 B B 9 2 E 2 1 F 9 B 7 E 4 6 A 1 3 F 7 5 3 F 5 3 D 8 3 2 A 7 6 1 D C 0 1 D 6 4 1 0 1 E E D B A A 6 D E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C C E A F A 1 4 0 7 B A 8 2 C F 1 A 1 F 8 6 0 2 E 4 5 4 5 9 4 2 5 7 5 3 3 9 6 1 2 F 3 5 2 F C 1 C 7 9 3 A A 8 9 C E 9 5 6 E 3 F E D 3 2 8 6 C 4 4 B B F E 3 6 E F 3 3 7 9 2 E 4 E 3 A F 4 9 8 0 9 6 9 F 2 A 1 9 E B E 6 8 C 2 1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1 B 9 F 7 D D 6 9 8 B 7 C C F 4 4 C 9 2 1 6 7 6 3 E 8 A 1 6 F 8 F 5 6 9 E 8 9 5 8 E D B 0 3 3 3 C 8 B F A 7 6 0 9 3 8 9 E E C 4 8 0 1 C 7 D D B D 3 7 B 3 7 2 8 1 4 3 8 9 A A 2 C 3 9 D B 3 4 C 7 B 0 7 E B 3 7 5 2 B 9 F 6 6 5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6 9 8 A 4 C 9 6 0 5 6 0 4 6 9 C A 8 A 8 F 3 F 9 2 8 7 B E 9 7 1 3 B B 2 B E E F F 1 6 7 6 9 B 8 6 F 0 3 5 1 4 E D C 2 D 6 3 7 C 2 2 B E C E 1 B F A B B C 9 4 A C 3 1 1 6 D 8 C D 2 A C A F D 5 1 7 0 2 4 9 B 2 1 3 C 4 9 E 4 D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2 5 E 7 5 F 6 2 1 A 0 7 3 7 A E 1 B F 7 D 0 7 E A 7 9 6 9 7 8 6 D 6 8 E D E A D F 7 1 E 7 9 D 4 4 B C 2 C 6 8 7 2 3 3 A 8 6 6 F 3 4 D 7 9 4 3 8 F D 6 F 1 D 0 2 5 8 7 C B 7 8 D E 6 0 6 5 1 9 2 0 A 5 F 5 3 9 0 7 1 1 2 6 5 4 3 < / _ 7 b 1 d a c 8 9 e 7 d 1 9 5 5 2 3 0 6 1 f 1 c 0 3 1 6 e c b 7 1 > < _ 7 b 1 d a c 8 9 e 7 d 1 9 5 5 2 3 0 6 1 f 1 c 0 3 1 6 e c b 7 1   x m l n s = " " > e 7 d 1 9 5 5 2 3 0 6 1 f 1 c 0 c e f 0 9 a c 2 8 e a a e 9 6 4 e c 9 9 8 8 a 5 c c e 7 7 c 8 b 8 C 1 E 4 6 8 5 C 6 E 6 B 4 0 C D 7 6 1 5 4 8 0 5 1 2 3 8 4 A 6 1 E E 1 5 9 C 6 F E 0 0 4 5 D 1 4 B 6 1 E 8 5 D 0 A 9 5 5 8 9 D 5 5 8 B 8 1 F F C 8 0 9 3 2 2 A C C 2 0 D C 2 2 5 4 D 9 2 8 2 0 0 A 3 E A 0 8 4 1 B 8 B 1 8 1 4 5 D 7 D C 6 2 D E 5 A A 0 F 7 A 4 D 8 4 1 1 B C F 3 9 B B B C E C 0 8 D 0 9 2 6 1 D 6 A 1 B B C 7 E E 6 2 5 E 5 9 B 1 5 0 3 9 1 F 5 2 3 2 3 1 8 D 2 7 6 5 3 B 0 0 0 4 0 D 3 3 4 D D B 8 9 C 3 2 5 F A 3 2 D A 0 5 B D 1 2 A B 5 < / _ 7 b 1 d a c 8 9 e 7 d 1 9 5 5 2 3 0 6 1 f 1 c 0 3 1 6 e c b 7 1 > < / e 7 d 1 9 5 5 2 3 0 6 1 f 1 c 0 > 
</file>

<file path=customXml/itemProps1.xml><?xml version="1.0" encoding="utf-8"?>
<ds:datastoreItem xmlns:ds="http://schemas.openxmlformats.org/officeDocument/2006/customXml" ds:itemID="{01BAF993-C85B-4CE1-B9E0-C79EAD7A96B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3208</Words>
  <Application>WPS Presentation</Application>
  <PresentationFormat>Произвольный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7" baseType="lpstr">
      <vt:lpstr>Arial</vt:lpstr>
      <vt:lpstr>SimSun</vt:lpstr>
      <vt:lpstr>Wingdings</vt:lpstr>
      <vt:lpstr>Montserrat Alternates Light</vt:lpstr>
      <vt:lpstr>Segoe Print</vt:lpstr>
      <vt:lpstr>Microsoft YaHei Light</vt:lpstr>
      <vt:lpstr>Montserrat Alternates ExtraBold</vt:lpstr>
      <vt:lpstr>Dongle</vt:lpstr>
      <vt:lpstr>Poppins Black</vt:lpstr>
      <vt:lpstr>Lato Light</vt:lpstr>
      <vt:lpstr>Montserrat Alternates</vt:lpstr>
      <vt:lpstr>Calibri</vt:lpstr>
      <vt:lpstr>Microsoft YaHei</vt:lpstr>
      <vt:lpstr>Lato</vt:lpstr>
      <vt:lpstr>Rubik Light</vt:lpstr>
      <vt:lpstr>Montserrat ExtraBold</vt:lpstr>
      <vt:lpstr>方正大标宋简体</vt:lpstr>
      <vt:lpstr>华文细黑</vt:lpstr>
      <vt:lpstr>Cormorant SemiBold</vt:lpstr>
      <vt:lpstr>Permanent Marker</vt:lpstr>
      <vt:lpstr>Verdana</vt:lpstr>
      <vt:lpstr>Times New Roman</vt:lpstr>
      <vt:lpstr>Arial Unicode MS</vt:lpstr>
      <vt:lpstr>Microsoft YaHei UI Light</vt:lpstr>
      <vt:lpstr>Malgun Gothic</vt:lpstr>
      <vt:lpstr>Montserrat Alternates Medium</vt:lpstr>
      <vt:lpstr>Simplicity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©PPTSTORE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©PPTSTORE</dc:creator>
  <dc:description>©PPTSTORE 版权所有</dc:description>
  <cp:lastModifiedBy>YudinaOV</cp:lastModifiedBy>
  <cp:revision>6068</cp:revision>
  <dcterms:created xsi:type="dcterms:W3CDTF">2015-11-23T02:03:00Z</dcterms:created>
  <dcterms:modified xsi:type="dcterms:W3CDTF">2023-12-18T10:37:42Z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50C3A4BAFA79470CB532411FCAADB593_12</vt:lpwstr>
  </property>
  <property fmtid="{D5CDD505-2E9C-101B-9397-08002B2CF9AE}" pid="3" name="KSOProductBuildVer">
    <vt:lpwstr>1049-12.2.0.13359</vt:lpwstr>
  </property>
</Properties>
</file>